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1.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60" r:id="rId5"/>
    <p:sldMasterId id="2147483662" r:id="rId6"/>
    <p:sldMasterId id="2147483664" r:id="rId7"/>
    <p:sldMasterId id="2147483666" r:id="rId8"/>
    <p:sldMasterId id="2147483668" r:id="rId9"/>
    <p:sldMasterId id="2147483672" r:id="rId10"/>
    <p:sldMasterId id="2147483674" r:id="rId11"/>
    <p:sldMasterId id="2147483676" r:id="rId12"/>
    <p:sldMasterId id="2147483678" r:id="rId13"/>
    <p:sldMasterId id="2147483680" r:id="rId14"/>
    <p:sldMasterId id="2147483682" r:id="rId15"/>
    <p:sldMasterId id="2147483684" r:id="rId16"/>
    <p:sldMasterId id="2147483686" r:id="rId17"/>
    <p:sldMasterId id="2147483688" r:id="rId18"/>
    <p:sldMasterId id="2147483690" r:id="rId19"/>
    <p:sldMasterId id="2147483692" r:id="rId20"/>
    <p:sldMasterId id="2147483710" r:id="rId21"/>
    <p:sldMasterId id="2147483722" r:id="rId22"/>
  </p:sldMasterIdLst>
  <p:sldIdLst>
    <p:sldId id="256" r:id="rId23"/>
    <p:sldId id="257" r:id="rId24"/>
    <p:sldId id="258" r:id="rId25"/>
    <p:sldId id="259" r:id="rId26"/>
    <p:sldId id="260" r:id="rId27"/>
    <p:sldId id="261" r:id="rId28"/>
    <p:sldId id="262" r:id="rId29"/>
    <p:sldId id="263" r:id="rId30"/>
    <p:sldId id="264" r:id="rId31"/>
    <p:sldId id="265" r:id="rId32"/>
    <p:sldId id="266" r:id="rId33"/>
    <p:sldId id="267" r:id="rId34"/>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2"/>
    <p:restoredTop sz="94651"/>
  </p:normalViewPr>
  <p:slideViewPr>
    <p:cSldViewPr snapToGrid="0">
      <p:cViewPr varScale="1">
        <p:scale>
          <a:sx n="124" d="100"/>
          <a:sy n="124" d="100"/>
        </p:scale>
        <p:origin x="176" y="6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4.xml"/><Relationship Id="rId21" Type="http://schemas.openxmlformats.org/officeDocument/2006/relationships/slideMaster" Target="slideMasters/slideMaster21.xml"/><Relationship Id="rId34" Type="http://schemas.openxmlformats.org/officeDocument/2006/relationships/slide" Target="slides/slide12.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3.xml"/><Relationship Id="rId33" Type="http://schemas.openxmlformats.org/officeDocument/2006/relationships/slide" Target="slides/slide1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7.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2.xml"/><Relationship Id="rId32" Type="http://schemas.openxmlformats.org/officeDocument/2006/relationships/slide" Target="slides/slide10.xml"/><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1.xml"/><Relationship Id="rId28" Type="http://schemas.openxmlformats.org/officeDocument/2006/relationships/slide" Target="slides/slide6.xml"/><Relationship Id="rId36" Type="http://schemas.openxmlformats.org/officeDocument/2006/relationships/viewProps" Target="viewProps.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9.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5.xml"/><Relationship Id="rId30" Type="http://schemas.openxmlformats.org/officeDocument/2006/relationships/slide" Target="slides/slide8.xml"/><Relationship Id="rId35" Type="http://schemas.openxmlformats.org/officeDocument/2006/relationships/presProps" Target="presProps.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media/image1.png>
</file>

<file path=ppt/media/image10.jpe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10" name="PlaceHolder 1"/>
          <p:cNvSpPr>
            <a:spLocks noGrp="1"/>
          </p:cNvSpPr>
          <p:nvPr>
            <p:ph type="title"/>
          </p:nvPr>
        </p:nvSpPr>
        <p:spPr>
          <a:xfrm>
            <a:off x="228600" y="894960"/>
            <a:ext cx="5501520" cy="13388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11"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124" name="PlaceHolder 1"/>
          <p:cNvSpPr>
            <a:spLocks noGrp="1"/>
          </p:cNvSpPr>
          <p:nvPr>
            <p:ph type="title"/>
          </p:nvPr>
        </p:nvSpPr>
        <p:spPr>
          <a:xfrm>
            <a:off x="228600" y="894960"/>
            <a:ext cx="5501520" cy="13388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12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131" name="PlaceHolder 1"/>
          <p:cNvSpPr>
            <a:spLocks noGrp="1"/>
          </p:cNvSpPr>
          <p:nvPr>
            <p:ph type="title"/>
          </p:nvPr>
        </p:nvSpPr>
        <p:spPr>
          <a:xfrm>
            <a:off x="228600" y="894960"/>
            <a:ext cx="5501520" cy="13388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13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13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139" name="PlaceHolder 1"/>
          <p:cNvSpPr>
            <a:spLocks noGrp="1"/>
          </p:cNvSpPr>
          <p:nvPr>
            <p:ph type="title"/>
          </p:nvPr>
        </p:nvSpPr>
        <p:spPr>
          <a:xfrm>
            <a:off x="228600" y="894960"/>
            <a:ext cx="5501520" cy="133884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6554301-2189-2649-8811-1785DA04B157}" type="datetimeFigureOut">
              <a:rPr lang="en-US" smtClean="0"/>
              <a:t>4/5/25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841747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554301-2189-2649-8811-1785DA04B157}" type="datetimeFigureOut">
              <a:rPr lang="en-US" smtClean="0"/>
              <a:t>4/5/25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425143736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7"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7"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554301-2189-2649-8811-1785DA04B157}" type="datetimeFigureOut">
              <a:rPr lang="en-US" smtClean="0"/>
              <a:t>4/5/25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10162790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8"/>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8"/>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6554301-2189-2649-8811-1785DA04B157}" type="datetimeFigureOut">
              <a:rPr lang="en-US" smtClean="0"/>
              <a:t>4/5/25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54226446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554301-2189-2649-8811-1785DA04B157}" type="datetimeFigureOut">
              <a:rPr lang="en-US" smtClean="0"/>
              <a:t>4/5/25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19487265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554301-2189-2649-8811-1785DA04B157}" type="datetimeFigureOut">
              <a:rPr lang="en-US" smtClean="0"/>
              <a:t>4/5/25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41946802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554301-2189-2649-8811-1785DA04B157}" type="datetimeFigureOut">
              <a:rPr lang="en-US" smtClean="0"/>
              <a:t>4/5/25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66065518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6554301-2189-2649-8811-1785DA04B157}" type="datetimeFigureOut">
              <a:rPr lang="en-US" smtClean="0"/>
              <a:t>4/5/25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347555002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E6554301-2189-2649-8811-1785DA04B157}" type="datetimeFigureOut">
              <a:rPr lang="en-US" smtClean="0"/>
              <a:t>4/5/25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18387657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554301-2189-2649-8811-1785DA04B157}" type="datetimeFigureOut">
              <a:rPr lang="en-US" smtClean="0"/>
              <a:t>4/5/25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8645155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3"/>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3"/>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554301-2189-2649-8811-1785DA04B157}" type="datetimeFigureOut">
              <a:rPr lang="en-US" smtClean="0"/>
              <a:t>4/5/25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42129476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8F557-CAA1-2B22-3789-F3916E03C227}"/>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A632D491-B637-BDFD-5722-343E3600CFB7}"/>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419BDD04-998D-9EFC-A2A4-98E9158C9651}"/>
              </a:ext>
            </a:extLst>
          </p:cNvPr>
          <p:cNvSpPr>
            <a:spLocks noGrp="1"/>
          </p:cNvSpPr>
          <p:nvPr>
            <p:ph type="dt" sz="half" idx="10"/>
          </p:nvPr>
        </p:nvSpPr>
        <p:spPr/>
        <p:txBody>
          <a:bodyPr/>
          <a:lstStyle/>
          <a:p>
            <a:fld id="{E6554301-2189-2649-8811-1785DA04B157}" type="datetimeFigureOut">
              <a:rPr lang="en-US" smtClean="0"/>
              <a:t>4/5/25</a:t>
            </a:fld>
            <a:endParaRPr lang="en-US"/>
          </a:p>
        </p:txBody>
      </p:sp>
      <p:sp>
        <p:nvSpPr>
          <p:cNvPr id="5" name="Footer Placeholder 4">
            <a:extLst>
              <a:ext uri="{FF2B5EF4-FFF2-40B4-BE49-F238E27FC236}">
                <a16:creationId xmlns:a16="http://schemas.microsoft.com/office/drawing/2014/main" id="{4ECBA7CB-C4DB-1BEB-06E3-C657A62901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5D43A2-2241-E269-5CE7-8F715869E549}"/>
              </a:ext>
            </a:extLst>
          </p:cNvPr>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337007895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BCEF5-6031-DF86-A7A2-BB0F84EBBD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36D7ED6-4806-821A-6270-09D0D4267B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B6A26-A481-9D05-F527-889BFA0C1831}"/>
              </a:ext>
            </a:extLst>
          </p:cNvPr>
          <p:cNvSpPr>
            <a:spLocks noGrp="1"/>
          </p:cNvSpPr>
          <p:nvPr>
            <p:ph type="dt" sz="half" idx="10"/>
          </p:nvPr>
        </p:nvSpPr>
        <p:spPr/>
        <p:txBody>
          <a:bodyPr/>
          <a:lstStyle/>
          <a:p>
            <a:fld id="{E6554301-2189-2649-8811-1785DA04B157}" type="datetimeFigureOut">
              <a:rPr lang="en-US" smtClean="0"/>
              <a:t>4/5/25</a:t>
            </a:fld>
            <a:endParaRPr lang="en-US"/>
          </a:p>
        </p:txBody>
      </p:sp>
      <p:sp>
        <p:nvSpPr>
          <p:cNvPr id="5" name="Footer Placeholder 4">
            <a:extLst>
              <a:ext uri="{FF2B5EF4-FFF2-40B4-BE49-F238E27FC236}">
                <a16:creationId xmlns:a16="http://schemas.microsoft.com/office/drawing/2014/main" id="{D15A9ED8-0A89-6D55-A437-41F2DCFD37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747068-6A2F-752C-C364-5B1A4F911618}"/>
              </a:ext>
            </a:extLst>
          </p:cNvPr>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131517525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E983-7DA5-03AE-4B4D-4810314EE9D5}"/>
              </a:ext>
            </a:extLst>
          </p:cNvPr>
          <p:cNvSpPr>
            <a:spLocks noGrp="1"/>
          </p:cNvSpPr>
          <p:nvPr>
            <p:ph type="title"/>
          </p:nvPr>
        </p:nvSpPr>
        <p:spPr>
          <a:xfrm>
            <a:off x="623887"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E352650F-5563-C06E-A64E-9490DD136FD6}"/>
              </a:ext>
            </a:extLst>
          </p:cNvPr>
          <p:cNvSpPr>
            <a:spLocks noGrp="1"/>
          </p:cNvSpPr>
          <p:nvPr>
            <p:ph type="body" idx="1"/>
          </p:nvPr>
        </p:nvSpPr>
        <p:spPr>
          <a:xfrm>
            <a:off x="623887" y="3442098"/>
            <a:ext cx="7886700" cy="1125140"/>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888AC4D-E11D-6826-3D7A-2A49CF0DAC0E}"/>
              </a:ext>
            </a:extLst>
          </p:cNvPr>
          <p:cNvSpPr>
            <a:spLocks noGrp="1"/>
          </p:cNvSpPr>
          <p:nvPr>
            <p:ph type="dt" sz="half" idx="10"/>
          </p:nvPr>
        </p:nvSpPr>
        <p:spPr/>
        <p:txBody>
          <a:bodyPr/>
          <a:lstStyle/>
          <a:p>
            <a:fld id="{E6554301-2189-2649-8811-1785DA04B157}" type="datetimeFigureOut">
              <a:rPr lang="en-US" smtClean="0"/>
              <a:t>4/5/25</a:t>
            </a:fld>
            <a:endParaRPr lang="en-US"/>
          </a:p>
        </p:txBody>
      </p:sp>
      <p:sp>
        <p:nvSpPr>
          <p:cNvPr id="5" name="Footer Placeholder 4">
            <a:extLst>
              <a:ext uri="{FF2B5EF4-FFF2-40B4-BE49-F238E27FC236}">
                <a16:creationId xmlns:a16="http://schemas.microsoft.com/office/drawing/2014/main" id="{63B8F48C-CC68-F614-61A7-D10ADD3452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D95248-6610-C013-ED19-3858E970565B}"/>
              </a:ext>
            </a:extLst>
          </p:cNvPr>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27405889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73282-9E9D-FFC0-BEDA-A56FDEFFEB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A95AA8-13CD-34B5-EBC5-8F00EDA11D1E}"/>
              </a:ext>
            </a:extLst>
          </p:cNvPr>
          <p:cNvSpPr>
            <a:spLocks noGrp="1"/>
          </p:cNvSpPr>
          <p:nvPr>
            <p:ph sz="half" idx="1"/>
          </p:nvPr>
        </p:nvSpPr>
        <p:spPr>
          <a:xfrm>
            <a:off x="628650" y="1369218"/>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7633EF2-929F-BDCA-F8EA-375BA9D8E93D}"/>
              </a:ext>
            </a:extLst>
          </p:cNvPr>
          <p:cNvSpPr>
            <a:spLocks noGrp="1"/>
          </p:cNvSpPr>
          <p:nvPr>
            <p:ph sz="half" idx="2"/>
          </p:nvPr>
        </p:nvSpPr>
        <p:spPr>
          <a:xfrm>
            <a:off x="4629150" y="1369218"/>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A43869B-D911-E930-7C62-F82B71E217EB}"/>
              </a:ext>
            </a:extLst>
          </p:cNvPr>
          <p:cNvSpPr>
            <a:spLocks noGrp="1"/>
          </p:cNvSpPr>
          <p:nvPr>
            <p:ph type="dt" sz="half" idx="10"/>
          </p:nvPr>
        </p:nvSpPr>
        <p:spPr/>
        <p:txBody>
          <a:bodyPr/>
          <a:lstStyle/>
          <a:p>
            <a:fld id="{E6554301-2189-2649-8811-1785DA04B157}" type="datetimeFigureOut">
              <a:rPr lang="en-US" smtClean="0"/>
              <a:t>4/5/25</a:t>
            </a:fld>
            <a:endParaRPr lang="en-US"/>
          </a:p>
        </p:txBody>
      </p:sp>
      <p:sp>
        <p:nvSpPr>
          <p:cNvPr id="6" name="Footer Placeholder 5">
            <a:extLst>
              <a:ext uri="{FF2B5EF4-FFF2-40B4-BE49-F238E27FC236}">
                <a16:creationId xmlns:a16="http://schemas.microsoft.com/office/drawing/2014/main" id="{5A91ED87-71BB-093D-2652-002029D82A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FA812B-A56D-55C6-F5F6-2B012C3FD6F9}"/>
              </a:ext>
            </a:extLst>
          </p:cNvPr>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215883278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BB4A1-4120-D3FE-F3F3-201D9CB35D4B}"/>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28A1C2-B974-F90B-0BB1-0E676CF580B7}"/>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613F3B95-81CD-614D-C886-128464028435}"/>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21325D-1FA0-2AA8-1B80-ECF4C5F232C2}"/>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7899427A-1371-93A6-A63A-CDA52E056C52}"/>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0D57236-9B0E-0014-6204-61B57B9CA109}"/>
              </a:ext>
            </a:extLst>
          </p:cNvPr>
          <p:cNvSpPr>
            <a:spLocks noGrp="1"/>
          </p:cNvSpPr>
          <p:nvPr>
            <p:ph type="dt" sz="half" idx="10"/>
          </p:nvPr>
        </p:nvSpPr>
        <p:spPr/>
        <p:txBody>
          <a:bodyPr/>
          <a:lstStyle/>
          <a:p>
            <a:fld id="{E6554301-2189-2649-8811-1785DA04B157}" type="datetimeFigureOut">
              <a:rPr lang="en-US" smtClean="0"/>
              <a:t>4/5/25</a:t>
            </a:fld>
            <a:endParaRPr lang="en-US"/>
          </a:p>
        </p:txBody>
      </p:sp>
      <p:sp>
        <p:nvSpPr>
          <p:cNvPr id="8" name="Footer Placeholder 7">
            <a:extLst>
              <a:ext uri="{FF2B5EF4-FFF2-40B4-BE49-F238E27FC236}">
                <a16:creationId xmlns:a16="http://schemas.microsoft.com/office/drawing/2014/main" id="{9935EEA9-B392-D4BA-6F99-BAD4E94D37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26EAE5-A7F9-6C01-BA97-FD3F288A458A}"/>
              </a:ext>
            </a:extLst>
          </p:cNvPr>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381100337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1A346-A685-D660-C6F5-E883F073C1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85B4C8E-7810-5EB8-D405-08F20DEDE9B8}"/>
              </a:ext>
            </a:extLst>
          </p:cNvPr>
          <p:cNvSpPr>
            <a:spLocks noGrp="1"/>
          </p:cNvSpPr>
          <p:nvPr>
            <p:ph type="dt" sz="half" idx="10"/>
          </p:nvPr>
        </p:nvSpPr>
        <p:spPr/>
        <p:txBody>
          <a:bodyPr/>
          <a:lstStyle/>
          <a:p>
            <a:fld id="{E6554301-2189-2649-8811-1785DA04B157}" type="datetimeFigureOut">
              <a:rPr lang="en-US" smtClean="0"/>
              <a:t>4/5/25</a:t>
            </a:fld>
            <a:endParaRPr lang="en-US"/>
          </a:p>
        </p:txBody>
      </p:sp>
      <p:sp>
        <p:nvSpPr>
          <p:cNvPr id="4" name="Footer Placeholder 3">
            <a:extLst>
              <a:ext uri="{FF2B5EF4-FFF2-40B4-BE49-F238E27FC236}">
                <a16:creationId xmlns:a16="http://schemas.microsoft.com/office/drawing/2014/main" id="{6AB93EDD-DC53-5155-9A2C-C07FB0AF93A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6A29F0A-5569-BA8C-A9F7-B36463C94098}"/>
              </a:ext>
            </a:extLst>
          </p:cNvPr>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409499376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AD3815-6E44-B819-E1B8-C3D1726FACD6}"/>
              </a:ext>
            </a:extLst>
          </p:cNvPr>
          <p:cNvSpPr>
            <a:spLocks noGrp="1"/>
          </p:cNvSpPr>
          <p:nvPr>
            <p:ph type="dt" sz="half" idx="10"/>
          </p:nvPr>
        </p:nvSpPr>
        <p:spPr/>
        <p:txBody>
          <a:bodyPr/>
          <a:lstStyle/>
          <a:p>
            <a:fld id="{E6554301-2189-2649-8811-1785DA04B157}" type="datetimeFigureOut">
              <a:rPr lang="en-US" smtClean="0"/>
              <a:t>4/5/25</a:t>
            </a:fld>
            <a:endParaRPr lang="en-US"/>
          </a:p>
        </p:txBody>
      </p:sp>
      <p:sp>
        <p:nvSpPr>
          <p:cNvPr id="3" name="Footer Placeholder 2">
            <a:extLst>
              <a:ext uri="{FF2B5EF4-FFF2-40B4-BE49-F238E27FC236}">
                <a16:creationId xmlns:a16="http://schemas.microsoft.com/office/drawing/2014/main" id="{B93B9A7C-3A6D-34AD-02A0-4079006220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D3A95C-89A2-852E-7A77-5B3BFE669110}"/>
              </a:ext>
            </a:extLst>
          </p:cNvPr>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24515071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9A530-AB7A-445B-F06A-3B85959C54A4}"/>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429FF0D3-72C6-C13F-5FD4-9CE61641EF8F}"/>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2F8EC71-7DCA-37D6-B5AC-B3FF001D7C0E}"/>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5D505F41-FC09-3F09-F7AD-CA3454BBCBCA}"/>
              </a:ext>
            </a:extLst>
          </p:cNvPr>
          <p:cNvSpPr>
            <a:spLocks noGrp="1"/>
          </p:cNvSpPr>
          <p:nvPr>
            <p:ph type="dt" sz="half" idx="10"/>
          </p:nvPr>
        </p:nvSpPr>
        <p:spPr/>
        <p:txBody>
          <a:bodyPr/>
          <a:lstStyle/>
          <a:p>
            <a:fld id="{E6554301-2189-2649-8811-1785DA04B157}" type="datetimeFigureOut">
              <a:rPr lang="en-US" smtClean="0"/>
              <a:t>4/5/25</a:t>
            </a:fld>
            <a:endParaRPr lang="en-US"/>
          </a:p>
        </p:txBody>
      </p:sp>
      <p:sp>
        <p:nvSpPr>
          <p:cNvPr id="6" name="Footer Placeholder 5">
            <a:extLst>
              <a:ext uri="{FF2B5EF4-FFF2-40B4-BE49-F238E27FC236}">
                <a16:creationId xmlns:a16="http://schemas.microsoft.com/office/drawing/2014/main" id="{5C839C3C-0C7C-A28D-22CF-4531060A74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81CFD0-A47B-B37C-D4C4-BDAA5C43C290}"/>
              </a:ext>
            </a:extLst>
          </p:cNvPr>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3656817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spTree>
      <p:nvGrpSpPr>
        <p:cNvPr id="1" name=""/>
        <p:cNvGrpSpPr/>
        <p:nvPr/>
      </p:nvGrpSpPr>
      <p:grpSpPr>
        <a:xfrm>
          <a:off x="0" y="0"/>
          <a:ext cx="0" cy="0"/>
          <a:chOff x="0" y="0"/>
          <a:chExt cx="0" cy="0"/>
        </a:xfrm>
      </p:grpSpPr>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FBF69-A917-949F-91DF-2B7EA2A1EF2F}"/>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7C4D47D5-BEAB-71CB-D444-5B0E2023CD28}"/>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6778CA50-87E6-798E-6EEB-7EFAF90A55DD}"/>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E4A34F35-1A4D-D7BA-0F75-45B19648CF26}"/>
              </a:ext>
            </a:extLst>
          </p:cNvPr>
          <p:cNvSpPr>
            <a:spLocks noGrp="1"/>
          </p:cNvSpPr>
          <p:nvPr>
            <p:ph type="dt" sz="half" idx="10"/>
          </p:nvPr>
        </p:nvSpPr>
        <p:spPr/>
        <p:txBody>
          <a:bodyPr/>
          <a:lstStyle/>
          <a:p>
            <a:fld id="{E6554301-2189-2649-8811-1785DA04B157}" type="datetimeFigureOut">
              <a:rPr lang="en-US" smtClean="0"/>
              <a:t>4/5/25</a:t>
            </a:fld>
            <a:endParaRPr lang="en-US"/>
          </a:p>
        </p:txBody>
      </p:sp>
      <p:sp>
        <p:nvSpPr>
          <p:cNvPr id="6" name="Footer Placeholder 5">
            <a:extLst>
              <a:ext uri="{FF2B5EF4-FFF2-40B4-BE49-F238E27FC236}">
                <a16:creationId xmlns:a16="http://schemas.microsoft.com/office/drawing/2014/main" id="{10BF54EB-2E72-3823-03F1-8F58E11430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C8BDBA-E467-803D-CCF0-EB0CB42D2BA4}"/>
              </a:ext>
            </a:extLst>
          </p:cNvPr>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135779526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1EBAD-EBCC-B528-91F1-9D068480D6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49F9BE-A458-476A-22B0-D791F7A9E3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021744-3DF5-5875-BDCB-4404F46CDC03}"/>
              </a:ext>
            </a:extLst>
          </p:cNvPr>
          <p:cNvSpPr>
            <a:spLocks noGrp="1"/>
          </p:cNvSpPr>
          <p:nvPr>
            <p:ph type="dt" sz="half" idx="10"/>
          </p:nvPr>
        </p:nvSpPr>
        <p:spPr/>
        <p:txBody>
          <a:bodyPr/>
          <a:lstStyle/>
          <a:p>
            <a:fld id="{E6554301-2189-2649-8811-1785DA04B157}" type="datetimeFigureOut">
              <a:rPr lang="en-US" smtClean="0"/>
              <a:t>4/5/25</a:t>
            </a:fld>
            <a:endParaRPr lang="en-US"/>
          </a:p>
        </p:txBody>
      </p:sp>
      <p:sp>
        <p:nvSpPr>
          <p:cNvPr id="5" name="Footer Placeholder 4">
            <a:extLst>
              <a:ext uri="{FF2B5EF4-FFF2-40B4-BE49-F238E27FC236}">
                <a16:creationId xmlns:a16="http://schemas.microsoft.com/office/drawing/2014/main" id="{173B8A9D-5022-0855-A7EA-30FFCA1CEA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4A47F0-5525-6F4D-E54B-F7C34B027E9C}"/>
              </a:ext>
            </a:extLst>
          </p:cNvPr>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309093553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9498EE-D06B-270D-0F7B-DA56C4232F48}"/>
              </a:ext>
            </a:extLst>
          </p:cNvPr>
          <p:cNvSpPr>
            <a:spLocks noGrp="1"/>
          </p:cNvSpPr>
          <p:nvPr>
            <p:ph type="title" orient="vert"/>
          </p:nvPr>
        </p:nvSpPr>
        <p:spPr>
          <a:xfrm>
            <a:off x="6543675" y="273843"/>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95A705-76AD-EEDC-F704-C66E9EC6FBA8}"/>
              </a:ext>
            </a:extLst>
          </p:cNvPr>
          <p:cNvSpPr>
            <a:spLocks noGrp="1"/>
          </p:cNvSpPr>
          <p:nvPr>
            <p:ph type="body" orient="vert" idx="1"/>
          </p:nvPr>
        </p:nvSpPr>
        <p:spPr>
          <a:xfrm>
            <a:off x="628650" y="273843"/>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F62F56-5F45-79F9-3281-D25C9DF24CC2}"/>
              </a:ext>
            </a:extLst>
          </p:cNvPr>
          <p:cNvSpPr>
            <a:spLocks noGrp="1"/>
          </p:cNvSpPr>
          <p:nvPr>
            <p:ph type="dt" sz="half" idx="10"/>
          </p:nvPr>
        </p:nvSpPr>
        <p:spPr/>
        <p:txBody>
          <a:bodyPr/>
          <a:lstStyle/>
          <a:p>
            <a:fld id="{E6554301-2189-2649-8811-1785DA04B157}" type="datetimeFigureOut">
              <a:rPr lang="en-US" smtClean="0"/>
              <a:t>4/5/25</a:t>
            </a:fld>
            <a:endParaRPr lang="en-US"/>
          </a:p>
        </p:txBody>
      </p:sp>
      <p:sp>
        <p:nvSpPr>
          <p:cNvPr id="5" name="Footer Placeholder 4">
            <a:extLst>
              <a:ext uri="{FF2B5EF4-FFF2-40B4-BE49-F238E27FC236}">
                <a16:creationId xmlns:a16="http://schemas.microsoft.com/office/drawing/2014/main" id="{1510098B-3E04-66B9-AF15-458927B2AC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5FFE17-E0C9-B23D-AA8A-A5332A316296}"/>
              </a:ext>
            </a:extLst>
          </p:cNvPr>
          <p:cNvSpPr>
            <a:spLocks noGrp="1"/>
          </p:cNvSpPr>
          <p:nvPr>
            <p:ph type="sldNum" sz="quarter" idx="12"/>
          </p:nvPr>
        </p:nvSpPr>
        <p:spPr/>
        <p:txBody>
          <a:bodyPr/>
          <a:lstStyle/>
          <a:p>
            <a:fld id="{5BD3FFA4-EB48-3745-A6A9-A1889861281E}" type="slidenum">
              <a:rPr lang="en-US" smtClean="0"/>
              <a:t>‹#›</a:t>
            </a:fld>
            <a:endParaRPr lang="en-US"/>
          </a:p>
        </p:txBody>
      </p:sp>
    </p:spTree>
    <p:extLst>
      <p:ext uri="{BB962C8B-B14F-4D97-AF65-F5344CB8AC3E}">
        <p14:creationId xmlns:p14="http://schemas.microsoft.com/office/powerpoint/2010/main" val="3929348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TITLE_ONLY_2">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0.xml"/><Relationship Id="rId1" Type="http://schemas.openxmlformats.org/officeDocument/2006/relationships/slideLayout" Target="../slideLayouts/slideLayout10.xml"/><Relationship Id="rId5" Type="http://schemas.openxmlformats.org/officeDocument/2006/relationships/hyperlink" Target="http://bit.ly/2TtBDfr" TargetMode="External"/><Relationship Id="rId4" Type="http://schemas.openxmlformats.org/officeDocument/2006/relationships/hyperlink" Target="https://bit.ly/3A1uf1Q" TargetMode="External"/></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8" Type="http://schemas.openxmlformats.org/officeDocument/2006/relationships/slideLayout" Target="../slideLayouts/slideLayout28.xml"/><Relationship Id="rId3" Type="http://schemas.openxmlformats.org/officeDocument/2006/relationships/slideLayout" Target="../slideLayouts/slideLayout23.xml"/><Relationship Id="rId7" Type="http://schemas.openxmlformats.org/officeDocument/2006/relationships/slideLayout" Target="../slideLayouts/slideLayout27.xml"/><Relationship Id="rId12" Type="http://schemas.openxmlformats.org/officeDocument/2006/relationships/theme" Target="../theme/theme21.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5" Type="http://schemas.openxmlformats.org/officeDocument/2006/relationships/slideLayout" Target="../slideLayouts/slideLayout25.xml"/><Relationship Id="rId10" Type="http://schemas.openxmlformats.org/officeDocument/2006/relationships/slideLayout" Target="../slideLayouts/slideLayout30.xml"/><Relationship Id="rId4" Type="http://schemas.openxmlformats.org/officeDocument/2006/relationships/slideLayout" Target="../slideLayouts/slideLayout24.xml"/><Relationship Id="rId9" Type="http://schemas.openxmlformats.org/officeDocument/2006/relationships/slideLayout" Target="../slideLayouts/slideLayout29.xml"/></Relationships>
</file>

<file path=ppt/slideMasters/_rels/slideMaster22.xml.rels><?xml version="1.0" encoding="UTF-8" standalone="yes"?>
<Relationships xmlns="http://schemas.openxmlformats.org/package/2006/relationships"><Relationship Id="rId8" Type="http://schemas.openxmlformats.org/officeDocument/2006/relationships/slideLayout" Target="../slideLayouts/slideLayout39.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theme" Target="../theme/theme22.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0" name="Google Shape;9;p2"/>
          <p:cNvPicPr/>
          <p:nvPr/>
        </p:nvPicPr>
        <p:blipFill>
          <a:blip r:embed="rId3">
            <a:alphaModFix amt="60000"/>
          </a:blip>
          <a:stretch/>
        </p:blipFill>
        <p:spPr>
          <a:xfrm>
            <a:off x="0" y="0"/>
            <a:ext cx="9143640" cy="5143320"/>
          </a:xfrm>
          <a:prstGeom prst="rect">
            <a:avLst/>
          </a:prstGeom>
          <a:ln w="0">
            <a:noFill/>
          </a:ln>
        </p:spPr>
      </p:pic>
      <p:sp>
        <p:nvSpPr>
          <p:cNvPr id="11" name="PlaceHolder 1"/>
          <p:cNvSpPr>
            <a:spLocks noGrp="1"/>
          </p:cNvSpPr>
          <p:nvPr>
            <p:ph type="title"/>
          </p:nvPr>
        </p:nvSpPr>
        <p:spPr>
          <a:xfrm>
            <a:off x="228600" y="1959480"/>
            <a:ext cx="7296120" cy="2954880"/>
          </a:xfrm>
          <a:prstGeom prst="rect">
            <a:avLst/>
          </a:prstGeom>
          <a:noFill/>
          <a:ln w="0">
            <a:noFill/>
          </a:ln>
        </p:spPr>
        <p:txBody>
          <a:bodyPr lIns="91440" tIns="91440" rIns="91440" bIns="91440" anchor="b">
            <a:noAutofit/>
          </a:bodyPr>
          <a:lstStyle/>
          <a:p>
            <a:pPr indent="0">
              <a:buNone/>
            </a:pPr>
            <a:r>
              <a:rPr lang="fr-FR" sz="9000" b="0" strike="noStrike" spc="-1">
                <a:solidFill>
                  <a:schemeClr val="dk1"/>
                </a:solidFill>
                <a:latin typeface="Arial"/>
              </a:rPr>
              <a:t>Click to edit the title text format</a:t>
            </a:r>
          </a:p>
        </p:txBody>
      </p:sp>
      <p:grpSp>
        <p:nvGrpSpPr>
          <p:cNvPr id="2" name="Google Shape;11;p2"/>
          <p:cNvGrpSpPr/>
          <p:nvPr/>
        </p:nvGrpSpPr>
        <p:grpSpPr>
          <a:xfrm>
            <a:off x="115920" y="0"/>
            <a:ext cx="8911800" cy="5143320"/>
            <a:chOff x="115920" y="0"/>
            <a:chExt cx="8911800" cy="5143320"/>
          </a:xfrm>
        </p:grpSpPr>
        <p:grpSp>
          <p:nvGrpSpPr>
            <p:cNvPr id="3" name="Google Shape;12;p2"/>
            <p:cNvGrpSpPr/>
            <p:nvPr/>
          </p:nvGrpSpPr>
          <p:grpSpPr>
            <a:xfrm>
              <a:off x="115920" y="0"/>
              <a:ext cx="8911800" cy="5143320"/>
              <a:chOff x="115920" y="0"/>
              <a:chExt cx="8911800" cy="5143320"/>
            </a:xfrm>
          </p:grpSpPr>
          <p:cxnSp>
            <p:nvCxnSpPr>
              <p:cNvPr id="4" name="Google Shape;13;p2"/>
              <p:cNvCxnSpPr/>
              <p:nvPr/>
            </p:nvCxnSpPr>
            <p:spPr>
              <a:xfrm>
                <a:off x="115920" y="0"/>
                <a:ext cx="360" cy="5143680"/>
              </a:xfrm>
              <a:prstGeom prst="straightConnector1">
                <a:avLst/>
              </a:prstGeom>
              <a:ln w="9525">
                <a:solidFill>
                  <a:srgbClr val="000000"/>
                </a:solidFill>
                <a:round/>
              </a:ln>
            </p:spPr>
          </p:cxnSp>
          <p:cxnSp>
            <p:nvCxnSpPr>
              <p:cNvPr id="5" name="Google Shape;14;p2"/>
              <p:cNvCxnSpPr/>
              <p:nvPr/>
            </p:nvCxnSpPr>
            <p:spPr>
              <a:xfrm>
                <a:off x="9027720" y="0"/>
                <a:ext cx="360" cy="5143680"/>
              </a:xfrm>
              <a:prstGeom prst="straightConnector1">
                <a:avLst/>
              </a:prstGeom>
              <a:ln w="9525">
                <a:solidFill>
                  <a:srgbClr val="000000"/>
                </a:solidFill>
                <a:round/>
              </a:ln>
            </p:spPr>
          </p:cxnSp>
        </p:grpSp>
        <p:grpSp>
          <p:nvGrpSpPr>
            <p:cNvPr id="6" name="Google Shape;15;p2"/>
            <p:cNvGrpSpPr/>
            <p:nvPr/>
          </p:nvGrpSpPr>
          <p:grpSpPr>
            <a:xfrm>
              <a:off x="115920" y="228240"/>
              <a:ext cx="8911800" cy="371520"/>
              <a:chOff x="115920" y="228240"/>
              <a:chExt cx="8911800" cy="371520"/>
            </a:xfrm>
          </p:grpSpPr>
          <p:cxnSp>
            <p:nvCxnSpPr>
              <p:cNvPr id="7" name="Google Shape;16;p2"/>
              <p:cNvCxnSpPr/>
              <p:nvPr/>
            </p:nvCxnSpPr>
            <p:spPr>
              <a:xfrm>
                <a:off x="115920" y="228240"/>
                <a:ext cx="8912160" cy="360"/>
              </a:xfrm>
              <a:prstGeom prst="straightConnector1">
                <a:avLst/>
              </a:prstGeom>
              <a:ln w="9525">
                <a:solidFill>
                  <a:srgbClr val="000000"/>
                </a:solidFill>
                <a:round/>
              </a:ln>
            </p:spPr>
          </p:cxnSp>
          <p:cxnSp>
            <p:nvCxnSpPr>
              <p:cNvPr id="8" name="Google Shape;17;p2"/>
              <p:cNvCxnSpPr/>
              <p:nvPr/>
            </p:nvCxnSpPr>
            <p:spPr>
              <a:xfrm>
                <a:off x="115920" y="599760"/>
                <a:ext cx="8912160" cy="360"/>
              </a:xfrm>
              <a:prstGeom prst="straightConnector1">
                <a:avLst/>
              </a:prstGeom>
              <a:ln w="9525">
                <a:solidFill>
                  <a:srgbClr val="000000"/>
                </a:solidFill>
                <a:round/>
              </a:ln>
            </p:spPr>
          </p:cxnSp>
        </p:grpSp>
      </p:grpSp>
      <p:sp>
        <p:nvSpPr>
          <p:cNvPr id="9"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99" name="Google Shape;196;p21"/>
          <p:cNvPicPr/>
          <p:nvPr/>
        </p:nvPicPr>
        <p:blipFill>
          <a:blip r:embed="rId3">
            <a:alphaModFix amt="60000"/>
          </a:blip>
          <a:stretch/>
        </p:blipFill>
        <p:spPr>
          <a:xfrm rot="10800000">
            <a:off x="360" y="0"/>
            <a:ext cx="9143640" cy="5143320"/>
          </a:xfrm>
          <a:prstGeom prst="rect">
            <a:avLst/>
          </a:prstGeom>
          <a:ln w="0">
            <a:noFill/>
          </a:ln>
        </p:spPr>
      </p:pic>
      <p:grpSp>
        <p:nvGrpSpPr>
          <p:cNvPr id="100" name="Google Shape;197;p21"/>
          <p:cNvGrpSpPr/>
          <p:nvPr/>
        </p:nvGrpSpPr>
        <p:grpSpPr>
          <a:xfrm>
            <a:off x="115920" y="0"/>
            <a:ext cx="8911800" cy="5143320"/>
            <a:chOff x="115920" y="0"/>
            <a:chExt cx="8911800" cy="5143320"/>
          </a:xfrm>
        </p:grpSpPr>
        <p:grpSp>
          <p:nvGrpSpPr>
            <p:cNvPr id="101" name="Google Shape;198;p21"/>
            <p:cNvGrpSpPr/>
            <p:nvPr/>
          </p:nvGrpSpPr>
          <p:grpSpPr>
            <a:xfrm>
              <a:off x="115920" y="0"/>
              <a:ext cx="8911800" cy="5143320"/>
              <a:chOff x="115920" y="0"/>
              <a:chExt cx="8911800" cy="5143320"/>
            </a:xfrm>
          </p:grpSpPr>
          <p:cxnSp>
            <p:nvCxnSpPr>
              <p:cNvPr id="102" name="Google Shape;199;p21"/>
              <p:cNvCxnSpPr/>
              <p:nvPr/>
            </p:nvCxnSpPr>
            <p:spPr>
              <a:xfrm>
                <a:off x="115920" y="0"/>
                <a:ext cx="360" cy="5143680"/>
              </a:xfrm>
              <a:prstGeom prst="straightConnector1">
                <a:avLst/>
              </a:prstGeom>
              <a:ln w="9525">
                <a:solidFill>
                  <a:srgbClr val="000000"/>
                </a:solidFill>
                <a:round/>
              </a:ln>
            </p:spPr>
          </p:cxnSp>
          <p:cxnSp>
            <p:nvCxnSpPr>
              <p:cNvPr id="103" name="Google Shape;200;p21"/>
              <p:cNvCxnSpPr/>
              <p:nvPr/>
            </p:nvCxnSpPr>
            <p:spPr>
              <a:xfrm>
                <a:off x="9027720" y="0"/>
                <a:ext cx="360" cy="5143680"/>
              </a:xfrm>
              <a:prstGeom prst="straightConnector1">
                <a:avLst/>
              </a:prstGeom>
              <a:ln w="9525">
                <a:solidFill>
                  <a:srgbClr val="000000"/>
                </a:solidFill>
                <a:round/>
              </a:ln>
            </p:spPr>
          </p:cxnSp>
        </p:grpSp>
        <p:grpSp>
          <p:nvGrpSpPr>
            <p:cNvPr id="104" name="Google Shape;201;p21"/>
            <p:cNvGrpSpPr/>
            <p:nvPr/>
          </p:nvGrpSpPr>
          <p:grpSpPr>
            <a:xfrm>
              <a:off x="115920" y="228240"/>
              <a:ext cx="8911800" cy="371520"/>
              <a:chOff x="115920" y="228240"/>
              <a:chExt cx="8911800" cy="371520"/>
            </a:xfrm>
          </p:grpSpPr>
          <p:cxnSp>
            <p:nvCxnSpPr>
              <p:cNvPr id="105" name="Google Shape;202;p21"/>
              <p:cNvCxnSpPr/>
              <p:nvPr/>
            </p:nvCxnSpPr>
            <p:spPr>
              <a:xfrm>
                <a:off x="115920" y="228240"/>
                <a:ext cx="8912160" cy="360"/>
              </a:xfrm>
              <a:prstGeom prst="straightConnector1">
                <a:avLst/>
              </a:prstGeom>
              <a:ln w="9525">
                <a:solidFill>
                  <a:srgbClr val="000000"/>
                </a:solidFill>
                <a:round/>
              </a:ln>
            </p:spPr>
          </p:cxnSp>
          <p:cxnSp>
            <p:nvCxnSpPr>
              <p:cNvPr id="106" name="Google Shape;203;p21"/>
              <p:cNvCxnSpPr/>
              <p:nvPr/>
            </p:nvCxnSpPr>
            <p:spPr>
              <a:xfrm>
                <a:off x="115920" y="599760"/>
                <a:ext cx="8912160" cy="360"/>
              </a:xfrm>
              <a:prstGeom prst="straightConnector1">
                <a:avLst/>
              </a:prstGeom>
              <a:ln w="9525">
                <a:solidFill>
                  <a:srgbClr val="000000"/>
                </a:solidFill>
                <a:round/>
              </a:ln>
            </p:spPr>
          </p:cxnSp>
        </p:grpSp>
      </p:grpSp>
      <p:sp>
        <p:nvSpPr>
          <p:cNvPr id="107" name="PlaceHolder 1"/>
          <p:cNvSpPr>
            <a:spLocks noGrp="1"/>
          </p:cNvSpPr>
          <p:nvPr>
            <p:ph type="title"/>
          </p:nvPr>
        </p:nvSpPr>
        <p:spPr>
          <a:xfrm>
            <a:off x="228600" y="894960"/>
            <a:ext cx="5501520" cy="1338840"/>
          </a:xfrm>
          <a:prstGeom prst="rect">
            <a:avLst/>
          </a:prstGeom>
          <a:noFill/>
          <a:ln w="0">
            <a:noFill/>
          </a:ln>
        </p:spPr>
        <p:txBody>
          <a:bodyPr lIns="91440" tIns="91440" rIns="91440" bIns="91440" anchor="b">
            <a:noAutofit/>
          </a:bodyPr>
          <a:lstStyle/>
          <a:p>
            <a:pPr indent="0">
              <a:buNone/>
            </a:pPr>
            <a:r>
              <a:rPr lang="fr-FR" sz="7500" b="0" strike="noStrike" spc="-1">
                <a:solidFill>
                  <a:schemeClr val="dk1"/>
                </a:solidFill>
                <a:latin typeface="Arial"/>
              </a:rPr>
              <a:t>Click to edit the title text format</a:t>
            </a:r>
          </a:p>
        </p:txBody>
      </p:sp>
      <p:sp>
        <p:nvSpPr>
          <p:cNvPr id="108" name="Google Shape;206;p21"/>
          <p:cNvSpPr/>
          <p:nvPr/>
        </p:nvSpPr>
        <p:spPr>
          <a:xfrm>
            <a:off x="6305400" y="3813120"/>
            <a:ext cx="2609640" cy="6462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00000"/>
              </a:lnSpc>
              <a:tabLst>
                <a:tab pos="0" algn="l"/>
              </a:tabLst>
            </a:pPr>
            <a:r>
              <a:rPr lang="en" sz="1000" b="1" strike="noStrike" spc="-1">
                <a:solidFill>
                  <a:schemeClr val="dk1"/>
                </a:solidFill>
                <a:latin typeface="Inter"/>
                <a:ea typeface="Inter"/>
              </a:rPr>
              <a:t>CREDITS:</a:t>
            </a:r>
            <a:r>
              <a:rPr lang="en" sz="1000" b="0" strike="noStrike" spc="-1">
                <a:solidFill>
                  <a:schemeClr val="dk1"/>
                </a:solidFill>
                <a:latin typeface="Inter"/>
                <a:ea typeface="Inter"/>
              </a:rPr>
              <a:t> This presentation template was created by </a:t>
            </a:r>
            <a:r>
              <a:rPr lang="en" sz="1000" b="1" u="sng" strike="noStrike" spc="-1">
                <a:solidFill>
                  <a:schemeClr val="dk1"/>
                </a:solidFill>
                <a:uFillTx/>
                <a:latin typeface="Inter"/>
                <a:ea typeface="Inter"/>
                <a:hlinkClick r:id="rId4"/>
              </a:rPr>
              <a:t>Slidesgo</a:t>
            </a:r>
            <a:r>
              <a:rPr lang="en" sz="1000" b="0" strike="noStrike" spc="-1">
                <a:solidFill>
                  <a:schemeClr val="dk1"/>
                </a:solidFill>
                <a:latin typeface="Inter"/>
                <a:ea typeface="Inter"/>
              </a:rPr>
              <a:t>, and includes icons, infographics &amp; images by </a:t>
            </a:r>
            <a:r>
              <a:rPr lang="en" sz="1000" b="1" u="sng" strike="noStrike" spc="-1">
                <a:solidFill>
                  <a:schemeClr val="dk1"/>
                </a:solidFill>
                <a:uFillTx/>
                <a:latin typeface="Inter"/>
                <a:ea typeface="Inter"/>
                <a:hlinkClick r:id="rId5"/>
              </a:rPr>
              <a:t>Freepik</a:t>
            </a:r>
            <a:r>
              <a:rPr lang="en" sz="1000" b="0" strike="noStrike" spc="-1">
                <a:solidFill>
                  <a:schemeClr val="dk1"/>
                </a:solidFill>
                <a:latin typeface="Inter"/>
                <a:ea typeface="Inter"/>
              </a:rPr>
              <a:t> </a:t>
            </a:r>
            <a:endParaRPr lang="en-US" sz="1000" b="0" strike="noStrike" spc="-1">
              <a:solidFill>
                <a:srgbClr val="000000"/>
              </a:solidFill>
              <a:latin typeface="OpenSymbol"/>
            </a:endParaRPr>
          </a:p>
        </p:txBody>
      </p:sp>
      <p:sp>
        <p:nvSpPr>
          <p:cNvPr id="109"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10" name="Google Shape;208;p22"/>
          <p:cNvPicPr/>
          <p:nvPr/>
        </p:nvPicPr>
        <p:blipFill>
          <a:blip r:embed="rId3">
            <a:alphaModFix amt="60000"/>
          </a:blip>
          <a:stretch/>
        </p:blipFill>
        <p:spPr>
          <a:xfrm flipH="1">
            <a:off x="360" y="0"/>
            <a:ext cx="9143640" cy="5143320"/>
          </a:xfrm>
          <a:prstGeom prst="rect">
            <a:avLst/>
          </a:prstGeom>
          <a:ln w="0">
            <a:noFill/>
          </a:ln>
        </p:spPr>
      </p:pic>
      <p:grpSp>
        <p:nvGrpSpPr>
          <p:cNvPr id="111" name="Google Shape;209;p22"/>
          <p:cNvGrpSpPr/>
          <p:nvPr/>
        </p:nvGrpSpPr>
        <p:grpSpPr>
          <a:xfrm>
            <a:off x="115920" y="0"/>
            <a:ext cx="8911800" cy="5143320"/>
            <a:chOff x="115920" y="0"/>
            <a:chExt cx="8911800" cy="5143320"/>
          </a:xfrm>
        </p:grpSpPr>
        <p:cxnSp>
          <p:nvCxnSpPr>
            <p:cNvPr id="112" name="Google Shape;210;p22"/>
            <p:cNvCxnSpPr/>
            <p:nvPr/>
          </p:nvCxnSpPr>
          <p:spPr>
            <a:xfrm>
              <a:off x="115920" y="0"/>
              <a:ext cx="360" cy="5143680"/>
            </a:xfrm>
            <a:prstGeom prst="straightConnector1">
              <a:avLst/>
            </a:prstGeom>
            <a:ln w="9525">
              <a:solidFill>
                <a:srgbClr val="000000"/>
              </a:solidFill>
              <a:round/>
            </a:ln>
          </p:spPr>
        </p:cxnSp>
        <p:cxnSp>
          <p:nvCxnSpPr>
            <p:cNvPr id="113" name="Google Shape;211;p22"/>
            <p:cNvCxnSpPr/>
            <p:nvPr/>
          </p:nvCxnSpPr>
          <p:spPr>
            <a:xfrm>
              <a:off x="9027720" y="0"/>
              <a:ext cx="360" cy="5143680"/>
            </a:xfrm>
            <a:prstGeom prst="straightConnector1">
              <a:avLst/>
            </a:prstGeom>
            <a:ln w="9525">
              <a:solidFill>
                <a:srgbClr val="000000"/>
              </a:solidFill>
              <a:round/>
            </a:ln>
          </p:spPr>
        </p:cxnSp>
      </p:grp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14" name="Google Shape;213;p23"/>
          <p:cNvPicPr/>
          <p:nvPr/>
        </p:nvPicPr>
        <p:blipFill>
          <a:blip r:embed="rId3">
            <a:alphaModFix amt="60000"/>
          </a:blip>
          <a:stretch/>
        </p:blipFill>
        <p:spPr>
          <a:xfrm flipH="1">
            <a:off x="360" y="0"/>
            <a:ext cx="9143640" cy="5143320"/>
          </a:xfrm>
          <a:prstGeom prst="rect">
            <a:avLst/>
          </a:prstGeom>
          <a:ln w="0">
            <a:noFill/>
          </a:ln>
        </p:spPr>
      </p:pic>
      <p:grpSp>
        <p:nvGrpSpPr>
          <p:cNvPr id="115" name="Google Shape;214;p23"/>
          <p:cNvGrpSpPr/>
          <p:nvPr/>
        </p:nvGrpSpPr>
        <p:grpSpPr>
          <a:xfrm>
            <a:off x="115920" y="0"/>
            <a:ext cx="8911800" cy="5143320"/>
            <a:chOff x="115920" y="0"/>
            <a:chExt cx="8911800" cy="5143320"/>
          </a:xfrm>
        </p:grpSpPr>
        <p:cxnSp>
          <p:nvCxnSpPr>
            <p:cNvPr id="116" name="Google Shape;215;p23"/>
            <p:cNvCxnSpPr/>
            <p:nvPr/>
          </p:nvCxnSpPr>
          <p:spPr>
            <a:xfrm>
              <a:off x="115920" y="0"/>
              <a:ext cx="360" cy="5143680"/>
            </a:xfrm>
            <a:prstGeom prst="straightConnector1">
              <a:avLst/>
            </a:prstGeom>
            <a:ln w="9525">
              <a:solidFill>
                <a:srgbClr val="000000"/>
              </a:solidFill>
              <a:round/>
            </a:ln>
          </p:spPr>
        </p:cxnSp>
        <p:cxnSp>
          <p:nvCxnSpPr>
            <p:cNvPr id="117" name="Google Shape;216;p23"/>
            <p:cNvCxnSpPr/>
            <p:nvPr/>
          </p:nvCxnSpPr>
          <p:spPr>
            <a:xfrm>
              <a:off x="9027720" y="0"/>
              <a:ext cx="360" cy="5143680"/>
            </a:xfrm>
            <a:prstGeom prst="straightConnector1">
              <a:avLst/>
            </a:prstGeom>
            <a:ln w="9525">
              <a:solidFill>
                <a:srgbClr val="000000"/>
              </a:solidFill>
              <a:round/>
            </a:ln>
          </p:spPr>
        </p:cxnSp>
      </p:gr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18" name="Google Shape;32;p4"/>
          <p:cNvPicPr/>
          <p:nvPr/>
        </p:nvPicPr>
        <p:blipFill>
          <a:blip r:embed="rId3">
            <a:alphaModFix amt="60000"/>
          </a:blip>
          <a:stretch/>
        </p:blipFill>
        <p:spPr>
          <a:xfrm>
            <a:off x="0" y="0"/>
            <a:ext cx="9143640" cy="5143320"/>
          </a:xfrm>
          <a:prstGeom prst="rect">
            <a:avLst/>
          </a:prstGeom>
          <a:ln w="0">
            <a:noFill/>
          </a:ln>
        </p:spPr>
      </p:pic>
      <p:grpSp>
        <p:nvGrpSpPr>
          <p:cNvPr id="119" name="Google Shape;33;p4"/>
          <p:cNvGrpSpPr/>
          <p:nvPr/>
        </p:nvGrpSpPr>
        <p:grpSpPr>
          <a:xfrm>
            <a:off x="115920" y="0"/>
            <a:ext cx="8911800" cy="5143320"/>
            <a:chOff x="115920" y="0"/>
            <a:chExt cx="8911800" cy="5143320"/>
          </a:xfrm>
        </p:grpSpPr>
        <p:cxnSp>
          <p:nvCxnSpPr>
            <p:cNvPr id="120" name="Google Shape;34;p4"/>
            <p:cNvCxnSpPr/>
            <p:nvPr/>
          </p:nvCxnSpPr>
          <p:spPr>
            <a:xfrm>
              <a:off x="115920" y="0"/>
              <a:ext cx="360" cy="5143680"/>
            </a:xfrm>
            <a:prstGeom prst="straightConnector1">
              <a:avLst/>
            </a:prstGeom>
            <a:ln w="9525">
              <a:solidFill>
                <a:srgbClr val="000000"/>
              </a:solidFill>
              <a:round/>
            </a:ln>
          </p:spPr>
        </p:cxnSp>
        <p:cxnSp>
          <p:nvCxnSpPr>
            <p:cNvPr id="121" name="Google Shape;35;p4"/>
            <p:cNvCxnSpPr/>
            <p:nvPr/>
          </p:nvCxnSpPr>
          <p:spPr>
            <a:xfrm>
              <a:off x="9027720" y="0"/>
              <a:ext cx="360" cy="5143680"/>
            </a:xfrm>
            <a:prstGeom prst="straightConnector1">
              <a:avLst/>
            </a:prstGeom>
            <a:ln w="9525">
              <a:solidFill>
                <a:srgbClr val="000000"/>
              </a:solidFill>
              <a:round/>
            </a:ln>
          </p:spPr>
        </p:cxnSp>
      </p:grpSp>
      <p:sp>
        <p:nvSpPr>
          <p:cNvPr id="122"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123" name="PlaceHolder 2"/>
          <p:cNvSpPr>
            <a:spLocks noGrp="1"/>
          </p:cNvSpPr>
          <p:nvPr>
            <p:ph type="body"/>
          </p:nvPr>
        </p:nvSpPr>
        <p:spPr>
          <a:xfrm>
            <a:off x="228600" y="1017000"/>
            <a:ext cx="7703640" cy="36900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6" name="Google Shape;39;p5"/>
          <p:cNvPicPr/>
          <p:nvPr/>
        </p:nvPicPr>
        <p:blipFill>
          <a:blip r:embed="rId3">
            <a:alphaModFix amt="60000"/>
          </a:blip>
          <a:stretch/>
        </p:blipFill>
        <p:spPr>
          <a:xfrm rot="10800000" flipH="1">
            <a:off x="0" y="0"/>
            <a:ext cx="9143640" cy="5143320"/>
          </a:xfrm>
          <a:prstGeom prst="rect">
            <a:avLst/>
          </a:prstGeom>
          <a:ln w="0">
            <a:noFill/>
          </a:ln>
        </p:spPr>
      </p:pic>
      <p:grpSp>
        <p:nvGrpSpPr>
          <p:cNvPr id="127" name="Google Shape;40;p5"/>
          <p:cNvGrpSpPr/>
          <p:nvPr/>
        </p:nvGrpSpPr>
        <p:grpSpPr>
          <a:xfrm>
            <a:off x="115920" y="0"/>
            <a:ext cx="8911800" cy="5143320"/>
            <a:chOff x="115920" y="0"/>
            <a:chExt cx="8911800" cy="5143320"/>
          </a:xfrm>
        </p:grpSpPr>
        <p:cxnSp>
          <p:nvCxnSpPr>
            <p:cNvPr id="128" name="Google Shape;41;p5"/>
            <p:cNvCxnSpPr/>
            <p:nvPr/>
          </p:nvCxnSpPr>
          <p:spPr>
            <a:xfrm>
              <a:off x="115920" y="0"/>
              <a:ext cx="360" cy="5143680"/>
            </a:xfrm>
            <a:prstGeom prst="straightConnector1">
              <a:avLst/>
            </a:prstGeom>
            <a:ln w="9525">
              <a:solidFill>
                <a:srgbClr val="000000"/>
              </a:solidFill>
              <a:round/>
            </a:ln>
          </p:spPr>
        </p:cxnSp>
        <p:cxnSp>
          <p:nvCxnSpPr>
            <p:cNvPr id="129" name="Google Shape;42;p5"/>
            <p:cNvCxnSpPr/>
            <p:nvPr/>
          </p:nvCxnSpPr>
          <p:spPr>
            <a:xfrm>
              <a:off x="9027720" y="0"/>
              <a:ext cx="360" cy="5143680"/>
            </a:xfrm>
            <a:prstGeom prst="straightConnector1">
              <a:avLst/>
            </a:prstGeom>
            <a:ln w="9525">
              <a:solidFill>
                <a:srgbClr val="000000"/>
              </a:solidFill>
              <a:round/>
            </a:ln>
          </p:spPr>
        </p:cxnSp>
      </p:grpSp>
      <p:sp>
        <p:nvSpPr>
          <p:cNvPr id="130"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34" name="Google Shape;49;p6"/>
          <p:cNvPicPr/>
          <p:nvPr/>
        </p:nvPicPr>
        <p:blipFill>
          <a:blip r:embed="rId3">
            <a:alphaModFix amt="60000"/>
          </a:blip>
          <a:stretch/>
        </p:blipFill>
        <p:spPr>
          <a:xfrm flipH="1">
            <a:off x="360" y="0"/>
            <a:ext cx="9143640" cy="5143320"/>
          </a:xfrm>
          <a:prstGeom prst="rect">
            <a:avLst/>
          </a:prstGeom>
          <a:ln w="0">
            <a:noFill/>
          </a:ln>
        </p:spPr>
      </p:pic>
      <p:grpSp>
        <p:nvGrpSpPr>
          <p:cNvPr id="135" name="Google Shape;50;p6"/>
          <p:cNvGrpSpPr/>
          <p:nvPr/>
        </p:nvGrpSpPr>
        <p:grpSpPr>
          <a:xfrm>
            <a:off x="115920" y="0"/>
            <a:ext cx="8911800" cy="5143320"/>
            <a:chOff x="115920" y="0"/>
            <a:chExt cx="8911800" cy="5143320"/>
          </a:xfrm>
        </p:grpSpPr>
        <p:cxnSp>
          <p:nvCxnSpPr>
            <p:cNvPr id="136" name="Google Shape;51;p6"/>
            <p:cNvCxnSpPr/>
            <p:nvPr/>
          </p:nvCxnSpPr>
          <p:spPr>
            <a:xfrm>
              <a:off x="115920" y="0"/>
              <a:ext cx="360" cy="5143680"/>
            </a:xfrm>
            <a:prstGeom prst="straightConnector1">
              <a:avLst/>
            </a:prstGeom>
            <a:ln w="9525">
              <a:solidFill>
                <a:srgbClr val="000000"/>
              </a:solidFill>
              <a:round/>
            </a:ln>
          </p:spPr>
        </p:cxnSp>
        <p:cxnSp>
          <p:nvCxnSpPr>
            <p:cNvPr id="137" name="Google Shape;52;p6"/>
            <p:cNvCxnSpPr/>
            <p:nvPr/>
          </p:nvCxnSpPr>
          <p:spPr>
            <a:xfrm>
              <a:off x="9027720" y="0"/>
              <a:ext cx="360" cy="5143680"/>
            </a:xfrm>
            <a:prstGeom prst="straightConnector1">
              <a:avLst/>
            </a:prstGeom>
            <a:ln w="9525">
              <a:solidFill>
                <a:srgbClr val="000000"/>
              </a:solidFill>
              <a:round/>
            </a:ln>
          </p:spPr>
        </p:cxnSp>
      </p:grpSp>
      <p:sp>
        <p:nvSpPr>
          <p:cNvPr id="138"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40" name="Google Shape;55;p7"/>
          <p:cNvPicPr/>
          <p:nvPr/>
        </p:nvPicPr>
        <p:blipFill>
          <a:blip r:embed="rId3">
            <a:alphaModFix amt="60000"/>
          </a:blip>
          <a:stretch/>
        </p:blipFill>
        <p:spPr>
          <a:xfrm flipH="1">
            <a:off x="360" y="0"/>
            <a:ext cx="9143640" cy="5143320"/>
          </a:xfrm>
          <a:prstGeom prst="rect">
            <a:avLst/>
          </a:prstGeom>
          <a:ln w="0">
            <a:noFill/>
          </a:ln>
        </p:spPr>
      </p:pic>
      <p:grpSp>
        <p:nvGrpSpPr>
          <p:cNvPr id="141" name="Google Shape;56;p7"/>
          <p:cNvGrpSpPr/>
          <p:nvPr/>
        </p:nvGrpSpPr>
        <p:grpSpPr>
          <a:xfrm>
            <a:off x="115920" y="0"/>
            <a:ext cx="8911800" cy="5143320"/>
            <a:chOff x="115920" y="0"/>
            <a:chExt cx="8911800" cy="5143320"/>
          </a:xfrm>
        </p:grpSpPr>
        <p:cxnSp>
          <p:nvCxnSpPr>
            <p:cNvPr id="142" name="Google Shape;57;p7"/>
            <p:cNvCxnSpPr/>
            <p:nvPr/>
          </p:nvCxnSpPr>
          <p:spPr>
            <a:xfrm>
              <a:off x="115920" y="0"/>
              <a:ext cx="360" cy="5143680"/>
            </a:xfrm>
            <a:prstGeom prst="straightConnector1">
              <a:avLst/>
            </a:prstGeom>
            <a:ln w="9525">
              <a:solidFill>
                <a:srgbClr val="000000"/>
              </a:solidFill>
              <a:round/>
            </a:ln>
          </p:spPr>
        </p:cxnSp>
        <p:cxnSp>
          <p:nvCxnSpPr>
            <p:cNvPr id="143" name="Google Shape;58;p7"/>
            <p:cNvCxnSpPr/>
            <p:nvPr/>
          </p:nvCxnSpPr>
          <p:spPr>
            <a:xfrm>
              <a:off x="9027720" y="0"/>
              <a:ext cx="360" cy="5143680"/>
            </a:xfrm>
            <a:prstGeom prst="straightConnector1">
              <a:avLst/>
            </a:prstGeom>
            <a:ln w="9525">
              <a:solidFill>
                <a:srgbClr val="000000"/>
              </a:solidFill>
              <a:round/>
            </a:ln>
          </p:spPr>
        </p:cxnSp>
      </p:grpSp>
      <p:sp>
        <p:nvSpPr>
          <p:cNvPr id="144" name="PlaceHolder 1"/>
          <p:cNvSpPr>
            <a:spLocks noGrp="1"/>
          </p:cNvSpPr>
          <p:nvPr>
            <p:ph type="title"/>
          </p:nvPr>
        </p:nvSpPr>
        <p:spPr>
          <a:xfrm>
            <a:off x="228600" y="155520"/>
            <a:ext cx="4580640" cy="138492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145" name="PlaceHolder 2"/>
          <p:cNvSpPr>
            <a:spLocks noGrp="1"/>
          </p:cNvSpPr>
          <p:nvPr>
            <p:ph type="body"/>
          </p:nvPr>
        </p:nvSpPr>
        <p:spPr>
          <a:xfrm>
            <a:off x="228600" y="2278440"/>
            <a:ext cx="4580640" cy="18979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146" name="PlaceHolder 3"/>
          <p:cNvSpPr>
            <a:spLocks noGrp="1"/>
          </p:cNvSpPr>
          <p:nvPr>
            <p:ph type="body"/>
          </p:nvPr>
        </p:nvSpPr>
        <p:spPr>
          <a:xfrm>
            <a:off x="5056560" y="0"/>
            <a:ext cx="385848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47" name="Google Shape;63;p8"/>
          <p:cNvPicPr/>
          <p:nvPr/>
        </p:nvPicPr>
        <p:blipFill>
          <a:blip r:embed="rId3">
            <a:alphaModFix amt="60000"/>
          </a:blip>
          <a:stretch/>
        </p:blipFill>
        <p:spPr>
          <a:xfrm>
            <a:off x="0" y="0"/>
            <a:ext cx="9143640" cy="5143320"/>
          </a:xfrm>
          <a:prstGeom prst="rect">
            <a:avLst/>
          </a:prstGeom>
          <a:ln w="0">
            <a:noFill/>
          </a:ln>
        </p:spPr>
      </p:pic>
      <p:grpSp>
        <p:nvGrpSpPr>
          <p:cNvPr id="148" name="Google Shape;64;p8"/>
          <p:cNvGrpSpPr/>
          <p:nvPr/>
        </p:nvGrpSpPr>
        <p:grpSpPr>
          <a:xfrm>
            <a:off x="115920" y="0"/>
            <a:ext cx="8911800" cy="5143320"/>
            <a:chOff x="115920" y="0"/>
            <a:chExt cx="8911800" cy="5143320"/>
          </a:xfrm>
        </p:grpSpPr>
        <p:grpSp>
          <p:nvGrpSpPr>
            <p:cNvPr id="149" name="Google Shape;65;p8"/>
            <p:cNvGrpSpPr/>
            <p:nvPr/>
          </p:nvGrpSpPr>
          <p:grpSpPr>
            <a:xfrm>
              <a:off x="115920" y="0"/>
              <a:ext cx="8911800" cy="5143320"/>
              <a:chOff x="115920" y="0"/>
              <a:chExt cx="8911800" cy="5143320"/>
            </a:xfrm>
          </p:grpSpPr>
          <p:cxnSp>
            <p:nvCxnSpPr>
              <p:cNvPr id="150" name="Google Shape;66;p8"/>
              <p:cNvCxnSpPr/>
              <p:nvPr/>
            </p:nvCxnSpPr>
            <p:spPr>
              <a:xfrm>
                <a:off x="115920" y="0"/>
                <a:ext cx="360" cy="5143680"/>
              </a:xfrm>
              <a:prstGeom prst="straightConnector1">
                <a:avLst/>
              </a:prstGeom>
              <a:ln w="9525">
                <a:solidFill>
                  <a:srgbClr val="000000"/>
                </a:solidFill>
                <a:round/>
              </a:ln>
            </p:spPr>
          </p:cxnSp>
          <p:cxnSp>
            <p:nvCxnSpPr>
              <p:cNvPr id="151" name="Google Shape;67;p8"/>
              <p:cNvCxnSpPr/>
              <p:nvPr/>
            </p:nvCxnSpPr>
            <p:spPr>
              <a:xfrm>
                <a:off x="9027720" y="0"/>
                <a:ext cx="360" cy="5143680"/>
              </a:xfrm>
              <a:prstGeom prst="straightConnector1">
                <a:avLst/>
              </a:prstGeom>
              <a:ln w="9525">
                <a:solidFill>
                  <a:srgbClr val="000000"/>
                </a:solidFill>
                <a:round/>
              </a:ln>
            </p:spPr>
          </p:cxnSp>
        </p:grpSp>
        <p:grpSp>
          <p:nvGrpSpPr>
            <p:cNvPr id="152" name="Google Shape;68;p8"/>
            <p:cNvGrpSpPr/>
            <p:nvPr/>
          </p:nvGrpSpPr>
          <p:grpSpPr>
            <a:xfrm>
              <a:off x="115920" y="228240"/>
              <a:ext cx="8911800" cy="371520"/>
              <a:chOff x="115920" y="228240"/>
              <a:chExt cx="8911800" cy="371520"/>
            </a:xfrm>
          </p:grpSpPr>
          <p:grpSp>
            <p:nvGrpSpPr>
              <p:cNvPr id="153" name="Google Shape;69;p8"/>
              <p:cNvGrpSpPr/>
              <p:nvPr/>
            </p:nvGrpSpPr>
            <p:grpSpPr>
              <a:xfrm>
                <a:off x="115920" y="228240"/>
                <a:ext cx="8911800" cy="371520"/>
                <a:chOff x="115920" y="228240"/>
                <a:chExt cx="8911800" cy="371520"/>
              </a:xfrm>
            </p:grpSpPr>
            <p:cxnSp>
              <p:nvCxnSpPr>
                <p:cNvPr id="154" name="Google Shape;70;p8"/>
                <p:cNvCxnSpPr/>
                <p:nvPr/>
              </p:nvCxnSpPr>
              <p:spPr>
                <a:xfrm>
                  <a:off x="115920" y="228240"/>
                  <a:ext cx="8912160" cy="360"/>
                </a:xfrm>
                <a:prstGeom prst="straightConnector1">
                  <a:avLst/>
                </a:prstGeom>
                <a:ln w="9525">
                  <a:solidFill>
                    <a:srgbClr val="000000"/>
                  </a:solidFill>
                  <a:round/>
                </a:ln>
              </p:spPr>
            </p:cxnSp>
            <p:cxnSp>
              <p:nvCxnSpPr>
                <p:cNvPr id="155" name="Google Shape;71;p8"/>
                <p:cNvCxnSpPr/>
                <p:nvPr/>
              </p:nvCxnSpPr>
              <p:spPr>
                <a:xfrm>
                  <a:off x="115920" y="599760"/>
                  <a:ext cx="8912160" cy="360"/>
                </a:xfrm>
                <a:prstGeom prst="straightConnector1">
                  <a:avLst/>
                </a:prstGeom>
                <a:ln w="9525">
                  <a:solidFill>
                    <a:srgbClr val="000000"/>
                  </a:solidFill>
                  <a:round/>
                </a:ln>
              </p:spPr>
            </p:cxnSp>
          </p:grpSp>
          <p:grpSp>
            <p:nvGrpSpPr>
              <p:cNvPr id="156" name="Google Shape;72;p8"/>
              <p:cNvGrpSpPr/>
              <p:nvPr/>
            </p:nvGrpSpPr>
            <p:grpSpPr>
              <a:xfrm>
                <a:off x="2747520" y="228600"/>
                <a:ext cx="3648600" cy="371160"/>
                <a:chOff x="2747520" y="228600"/>
                <a:chExt cx="3648600" cy="371160"/>
              </a:xfrm>
            </p:grpSpPr>
            <p:cxnSp>
              <p:nvCxnSpPr>
                <p:cNvPr id="157" name="Google Shape;73;p8"/>
                <p:cNvCxnSpPr/>
                <p:nvPr/>
              </p:nvCxnSpPr>
              <p:spPr>
                <a:xfrm>
                  <a:off x="2747520" y="228600"/>
                  <a:ext cx="360" cy="371520"/>
                </a:xfrm>
                <a:prstGeom prst="straightConnector1">
                  <a:avLst/>
                </a:prstGeom>
                <a:ln w="9525">
                  <a:solidFill>
                    <a:srgbClr val="000000"/>
                  </a:solidFill>
                  <a:round/>
                </a:ln>
              </p:spPr>
            </p:cxnSp>
            <p:cxnSp>
              <p:nvCxnSpPr>
                <p:cNvPr id="158" name="Google Shape;74;p8"/>
                <p:cNvCxnSpPr/>
                <p:nvPr/>
              </p:nvCxnSpPr>
              <p:spPr>
                <a:xfrm>
                  <a:off x="6396120" y="228600"/>
                  <a:ext cx="360" cy="371520"/>
                </a:xfrm>
                <a:prstGeom prst="straightConnector1">
                  <a:avLst/>
                </a:prstGeom>
                <a:ln w="9525">
                  <a:solidFill>
                    <a:srgbClr val="000000"/>
                  </a:solidFill>
                  <a:round/>
                </a:ln>
              </p:spPr>
            </p:cxnSp>
          </p:grpSp>
        </p:grpSp>
      </p:grpSp>
      <p:sp>
        <p:nvSpPr>
          <p:cNvPr id="159"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60" name="Google Shape;77;p9"/>
          <p:cNvPicPr/>
          <p:nvPr/>
        </p:nvPicPr>
        <p:blipFill>
          <a:blip r:embed="rId3">
            <a:alphaModFix amt="60000"/>
          </a:blip>
          <a:stretch/>
        </p:blipFill>
        <p:spPr>
          <a:xfrm rot="10800000" flipH="1">
            <a:off x="0" y="0"/>
            <a:ext cx="9143640" cy="5143320"/>
          </a:xfrm>
          <a:prstGeom prst="rect">
            <a:avLst/>
          </a:prstGeom>
          <a:ln w="0">
            <a:noFill/>
          </a:ln>
        </p:spPr>
      </p:pic>
      <p:grpSp>
        <p:nvGrpSpPr>
          <p:cNvPr id="161" name="Google Shape;78;p9"/>
          <p:cNvGrpSpPr/>
          <p:nvPr/>
        </p:nvGrpSpPr>
        <p:grpSpPr>
          <a:xfrm>
            <a:off x="115920" y="0"/>
            <a:ext cx="8911800" cy="5143320"/>
            <a:chOff x="115920" y="0"/>
            <a:chExt cx="8911800" cy="5143320"/>
          </a:xfrm>
        </p:grpSpPr>
        <p:cxnSp>
          <p:nvCxnSpPr>
            <p:cNvPr id="162" name="Google Shape;79;p9"/>
            <p:cNvCxnSpPr/>
            <p:nvPr/>
          </p:nvCxnSpPr>
          <p:spPr>
            <a:xfrm>
              <a:off x="115920" y="0"/>
              <a:ext cx="360" cy="5143680"/>
            </a:xfrm>
            <a:prstGeom prst="straightConnector1">
              <a:avLst/>
            </a:prstGeom>
            <a:ln w="9525">
              <a:solidFill>
                <a:srgbClr val="000000"/>
              </a:solidFill>
              <a:round/>
            </a:ln>
          </p:spPr>
        </p:cxnSp>
        <p:cxnSp>
          <p:nvCxnSpPr>
            <p:cNvPr id="163" name="Google Shape;80;p9"/>
            <p:cNvCxnSpPr/>
            <p:nvPr/>
          </p:nvCxnSpPr>
          <p:spPr>
            <a:xfrm>
              <a:off x="9027720" y="0"/>
              <a:ext cx="360" cy="5143680"/>
            </a:xfrm>
            <a:prstGeom prst="straightConnector1">
              <a:avLst/>
            </a:prstGeom>
            <a:ln w="9525">
              <a:solidFill>
                <a:srgbClr val="000000"/>
              </a:solidFill>
              <a:round/>
            </a:ln>
          </p:spPr>
        </p:cxnSp>
      </p:grpSp>
      <p:sp>
        <p:nvSpPr>
          <p:cNvPr id="16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65" name="PlaceHolder 1"/>
          <p:cNvSpPr>
            <a:spLocks noGrp="1"/>
          </p:cNvSpPr>
          <p:nvPr>
            <p:ph type="body"/>
          </p:nvPr>
        </p:nvSpPr>
        <p:spPr>
          <a:xfrm>
            <a:off x="36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166" name="PlaceHolder 2"/>
          <p:cNvSpPr>
            <a:spLocks noGrp="1"/>
          </p:cNvSpPr>
          <p:nvPr>
            <p:ph type="title"/>
          </p:nvPr>
        </p:nvSpPr>
        <p:spPr>
          <a:xfrm>
            <a:off x="228600" y="4576320"/>
            <a:ext cx="2691360" cy="338400"/>
          </a:xfrm>
          <a:prstGeom prst="rect">
            <a:avLst/>
          </a:prstGeom>
          <a:noFill/>
          <a:ln w="0">
            <a:noFill/>
          </a:ln>
        </p:spPr>
        <p:txBody>
          <a:bodyPr lIns="91440" tIns="91440" rIns="91440" bIns="91440" anchor="t">
            <a:noAutofit/>
          </a:bodyPr>
          <a:lstStyle/>
          <a:p>
            <a:pPr indent="0">
              <a:buNone/>
            </a:pPr>
            <a:r>
              <a:rPr lang="fr-FR" sz="1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 name="Google Shape;88;p11"/>
          <p:cNvPicPr/>
          <p:nvPr/>
        </p:nvPicPr>
        <p:blipFill>
          <a:blip r:embed="rId3">
            <a:alphaModFix amt="60000"/>
          </a:blip>
          <a:stretch/>
        </p:blipFill>
        <p:spPr>
          <a:xfrm rot="10800000" flipH="1">
            <a:off x="0" y="0"/>
            <a:ext cx="9143640" cy="5143320"/>
          </a:xfrm>
          <a:prstGeom prst="rect">
            <a:avLst/>
          </a:prstGeom>
          <a:ln w="0">
            <a:noFill/>
          </a:ln>
        </p:spPr>
      </p:pic>
      <p:grpSp>
        <p:nvGrpSpPr>
          <p:cNvPr id="13" name="Google Shape;89;p11"/>
          <p:cNvGrpSpPr/>
          <p:nvPr/>
        </p:nvGrpSpPr>
        <p:grpSpPr>
          <a:xfrm>
            <a:off x="115920" y="0"/>
            <a:ext cx="8911800" cy="5143320"/>
            <a:chOff x="115920" y="0"/>
            <a:chExt cx="8911800" cy="5143320"/>
          </a:xfrm>
        </p:grpSpPr>
        <p:grpSp>
          <p:nvGrpSpPr>
            <p:cNvPr id="14" name="Google Shape;90;p11"/>
            <p:cNvGrpSpPr/>
            <p:nvPr/>
          </p:nvGrpSpPr>
          <p:grpSpPr>
            <a:xfrm>
              <a:off x="115920" y="0"/>
              <a:ext cx="8911800" cy="5143320"/>
              <a:chOff x="115920" y="0"/>
              <a:chExt cx="8911800" cy="5143320"/>
            </a:xfrm>
          </p:grpSpPr>
          <p:cxnSp>
            <p:nvCxnSpPr>
              <p:cNvPr id="15" name="Google Shape;91;p11"/>
              <p:cNvCxnSpPr/>
              <p:nvPr/>
            </p:nvCxnSpPr>
            <p:spPr>
              <a:xfrm>
                <a:off x="115920" y="0"/>
                <a:ext cx="360" cy="5143680"/>
              </a:xfrm>
              <a:prstGeom prst="straightConnector1">
                <a:avLst/>
              </a:prstGeom>
              <a:ln w="9525">
                <a:solidFill>
                  <a:srgbClr val="000000"/>
                </a:solidFill>
                <a:round/>
              </a:ln>
            </p:spPr>
          </p:cxnSp>
          <p:cxnSp>
            <p:nvCxnSpPr>
              <p:cNvPr id="16" name="Google Shape;92;p11"/>
              <p:cNvCxnSpPr/>
              <p:nvPr/>
            </p:nvCxnSpPr>
            <p:spPr>
              <a:xfrm>
                <a:off x="9027720" y="0"/>
                <a:ext cx="360" cy="5143680"/>
              </a:xfrm>
              <a:prstGeom prst="straightConnector1">
                <a:avLst/>
              </a:prstGeom>
              <a:ln w="9525">
                <a:solidFill>
                  <a:srgbClr val="000000"/>
                </a:solidFill>
                <a:round/>
              </a:ln>
            </p:spPr>
          </p:cxnSp>
        </p:grpSp>
        <p:grpSp>
          <p:nvGrpSpPr>
            <p:cNvPr id="17" name="Google Shape;93;p11"/>
            <p:cNvGrpSpPr/>
            <p:nvPr/>
          </p:nvGrpSpPr>
          <p:grpSpPr>
            <a:xfrm>
              <a:off x="115920" y="228240"/>
              <a:ext cx="8911800" cy="371520"/>
              <a:chOff x="115920" y="228240"/>
              <a:chExt cx="8911800" cy="371520"/>
            </a:xfrm>
          </p:grpSpPr>
          <p:grpSp>
            <p:nvGrpSpPr>
              <p:cNvPr id="18" name="Google Shape;94;p11"/>
              <p:cNvGrpSpPr/>
              <p:nvPr/>
            </p:nvGrpSpPr>
            <p:grpSpPr>
              <a:xfrm>
                <a:off x="115920" y="228240"/>
                <a:ext cx="8911800" cy="371520"/>
                <a:chOff x="115920" y="228240"/>
                <a:chExt cx="8911800" cy="371520"/>
              </a:xfrm>
            </p:grpSpPr>
            <p:cxnSp>
              <p:nvCxnSpPr>
                <p:cNvPr id="19" name="Google Shape;95;p11"/>
                <p:cNvCxnSpPr/>
                <p:nvPr/>
              </p:nvCxnSpPr>
              <p:spPr>
                <a:xfrm>
                  <a:off x="115920" y="228240"/>
                  <a:ext cx="8912160" cy="360"/>
                </a:xfrm>
                <a:prstGeom prst="straightConnector1">
                  <a:avLst/>
                </a:prstGeom>
                <a:ln w="9525">
                  <a:solidFill>
                    <a:srgbClr val="000000"/>
                  </a:solidFill>
                  <a:round/>
                </a:ln>
              </p:spPr>
            </p:cxnSp>
            <p:cxnSp>
              <p:nvCxnSpPr>
                <p:cNvPr id="20" name="Google Shape;96;p11"/>
                <p:cNvCxnSpPr/>
                <p:nvPr/>
              </p:nvCxnSpPr>
              <p:spPr>
                <a:xfrm>
                  <a:off x="115920" y="599760"/>
                  <a:ext cx="8912160" cy="360"/>
                </a:xfrm>
                <a:prstGeom prst="straightConnector1">
                  <a:avLst/>
                </a:prstGeom>
                <a:ln w="9525">
                  <a:solidFill>
                    <a:srgbClr val="000000"/>
                  </a:solidFill>
                  <a:round/>
                </a:ln>
              </p:spPr>
            </p:cxnSp>
          </p:grpSp>
          <p:grpSp>
            <p:nvGrpSpPr>
              <p:cNvPr id="21" name="Google Shape;97;p11"/>
              <p:cNvGrpSpPr/>
              <p:nvPr/>
            </p:nvGrpSpPr>
            <p:grpSpPr>
              <a:xfrm>
                <a:off x="2747520" y="228600"/>
                <a:ext cx="3648600" cy="371160"/>
                <a:chOff x="2747520" y="228600"/>
                <a:chExt cx="3648600" cy="371160"/>
              </a:xfrm>
            </p:grpSpPr>
            <p:cxnSp>
              <p:nvCxnSpPr>
                <p:cNvPr id="22" name="Google Shape;98;p11"/>
                <p:cNvCxnSpPr/>
                <p:nvPr/>
              </p:nvCxnSpPr>
              <p:spPr>
                <a:xfrm>
                  <a:off x="2747520" y="228600"/>
                  <a:ext cx="360" cy="371520"/>
                </a:xfrm>
                <a:prstGeom prst="straightConnector1">
                  <a:avLst/>
                </a:prstGeom>
                <a:ln w="9525">
                  <a:solidFill>
                    <a:srgbClr val="000000"/>
                  </a:solidFill>
                  <a:round/>
                </a:ln>
              </p:spPr>
            </p:cxnSp>
            <p:cxnSp>
              <p:nvCxnSpPr>
                <p:cNvPr id="23" name="Google Shape;99;p11"/>
                <p:cNvCxnSpPr/>
                <p:nvPr/>
              </p:nvCxnSpPr>
              <p:spPr>
                <a:xfrm>
                  <a:off x="6396120" y="228600"/>
                  <a:ext cx="360" cy="371520"/>
                </a:xfrm>
                <a:prstGeom prst="straightConnector1">
                  <a:avLst/>
                </a:prstGeom>
                <a:ln w="9525">
                  <a:solidFill>
                    <a:srgbClr val="000000"/>
                  </a:solidFill>
                  <a:round/>
                </a:ln>
              </p:spPr>
            </p:cxnSp>
          </p:grpSp>
        </p:grpSp>
      </p:grpSp>
      <p:sp>
        <p:nvSpPr>
          <p:cNvPr id="24"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dk1"/>
                </a:solidFill>
                <a:latin typeface="Space Grotesk"/>
                <a:ea typeface="Space Grotesk"/>
              </a:rPr>
              <a:t>xx%</a:t>
            </a:r>
            <a:endParaRPr lang="fr-FR" sz="6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8"/>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C764DE79-268F-4C1A-8933-263129D2AF90}" type="datetimeFigureOut">
              <a:rPr lang="en-US" dirty="0"/>
              <a:t>4/5/25</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387606016"/>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87F7EE-9117-1622-738A-C8F1B0C53CB6}"/>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4D6FA4B-CBED-285F-A6D7-0FC4BC4548F9}"/>
              </a:ext>
            </a:extLst>
          </p:cNvPr>
          <p:cNvSpPr>
            <a:spLocks noGrp="1"/>
          </p:cNvSpPr>
          <p:nvPr>
            <p:ph type="body" idx="1"/>
          </p:nvPr>
        </p:nvSpPr>
        <p:spPr>
          <a:xfrm>
            <a:off x="628650" y="1369218"/>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0B4CC4-B60F-C27E-38C5-91CEA2CFA066}"/>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82000"/>
                  </a:schemeClr>
                </a:solidFill>
              </a:defRPr>
            </a:lvl1pPr>
          </a:lstStyle>
          <a:p>
            <a:fld id="{E6554301-2189-2649-8811-1785DA04B157}" type="datetimeFigureOut">
              <a:rPr lang="en-US" smtClean="0"/>
              <a:t>4/5/25</a:t>
            </a:fld>
            <a:endParaRPr lang="en-US"/>
          </a:p>
        </p:txBody>
      </p:sp>
      <p:sp>
        <p:nvSpPr>
          <p:cNvPr id="5" name="Footer Placeholder 4">
            <a:extLst>
              <a:ext uri="{FF2B5EF4-FFF2-40B4-BE49-F238E27FC236}">
                <a16:creationId xmlns:a16="http://schemas.microsoft.com/office/drawing/2014/main" id="{8219F93A-3E70-950F-7AB3-2DA64BFDEDE2}"/>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453067E-325E-3AA1-3B55-49D9B70CB895}"/>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82000"/>
                  </a:schemeClr>
                </a:solidFill>
              </a:defRPr>
            </a:lvl1pPr>
          </a:lstStyle>
          <a:p>
            <a:fld id="{5BD3FFA4-EB48-3745-A6A9-A1889861281E}" type="slidenum">
              <a:rPr lang="en-US" smtClean="0"/>
              <a:t>‹#›</a:t>
            </a:fld>
            <a:endParaRPr lang="en-US"/>
          </a:p>
        </p:txBody>
      </p:sp>
    </p:spTree>
    <p:extLst>
      <p:ext uri="{BB962C8B-B14F-4D97-AF65-F5344CB8AC3E}">
        <p14:creationId xmlns:p14="http://schemas.microsoft.com/office/powerpoint/2010/main" val="3310484102"/>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5" name="Google Shape;104;p13"/>
          <p:cNvPicPr/>
          <p:nvPr/>
        </p:nvPicPr>
        <p:blipFill>
          <a:blip r:embed="rId3">
            <a:alphaModFix amt="60000"/>
          </a:blip>
          <a:stretch/>
        </p:blipFill>
        <p:spPr>
          <a:xfrm>
            <a:off x="0" y="0"/>
            <a:ext cx="9143640" cy="5143320"/>
          </a:xfrm>
          <a:prstGeom prst="rect">
            <a:avLst/>
          </a:prstGeom>
          <a:ln w="0">
            <a:noFill/>
          </a:ln>
        </p:spPr>
      </p:pic>
      <p:grpSp>
        <p:nvGrpSpPr>
          <p:cNvPr id="26" name="Google Shape;105;p13"/>
          <p:cNvGrpSpPr/>
          <p:nvPr/>
        </p:nvGrpSpPr>
        <p:grpSpPr>
          <a:xfrm>
            <a:off x="115920" y="0"/>
            <a:ext cx="8911800" cy="5143320"/>
            <a:chOff x="115920" y="0"/>
            <a:chExt cx="8911800" cy="5143320"/>
          </a:xfrm>
        </p:grpSpPr>
        <p:cxnSp>
          <p:nvCxnSpPr>
            <p:cNvPr id="27" name="Google Shape;106;p13"/>
            <p:cNvCxnSpPr/>
            <p:nvPr/>
          </p:nvCxnSpPr>
          <p:spPr>
            <a:xfrm>
              <a:off x="115920" y="0"/>
              <a:ext cx="360" cy="5143680"/>
            </a:xfrm>
            <a:prstGeom prst="straightConnector1">
              <a:avLst/>
            </a:prstGeom>
            <a:ln w="9525">
              <a:solidFill>
                <a:srgbClr val="000000"/>
              </a:solidFill>
              <a:round/>
            </a:ln>
          </p:spPr>
        </p:cxnSp>
        <p:cxnSp>
          <p:nvCxnSpPr>
            <p:cNvPr id="28" name="Google Shape;107;p13"/>
            <p:cNvCxnSpPr/>
            <p:nvPr/>
          </p:nvCxnSpPr>
          <p:spPr>
            <a:xfrm>
              <a:off x="9027720" y="0"/>
              <a:ext cx="360" cy="5143680"/>
            </a:xfrm>
            <a:prstGeom prst="straightConnector1">
              <a:avLst/>
            </a:prstGeom>
            <a:ln w="9525">
              <a:solidFill>
                <a:srgbClr val="000000"/>
              </a:solidFill>
              <a:round/>
            </a:ln>
          </p:spPr>
        </p:cxnSp>
      </p:grpSp>
      <p:sp>
        <p:nvSpPr>
          <p:cNvPr id="29" name="PlaceHolder 1"/>
          <p:cNvSpPr>
            <a:spLocks noGrp="1"/>
          </p:cNvSpPr>
          <p:nvPr>
            <p:ph type="title"/>
          </p:nvPr>
        </p:nvSpPr>
        <p:spPr>
          <a:xfrm>
            <a:off x="228600" y="154800"/>
            <a:ext cx="868680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30" name="PlaceHolder 2"/>
          <p:cNvSpPr>
            <a:spLocks noGrp="1"/>
          </p:cNvSpPr>
          <p:nvPr>
            <p:ph type="title"/>
          </p:nvPr>
        </p:nvSpPr>
        <p:spPr>
          <a:xfrm>
            <a:off x="1380600" y="1384560"/>
            <a:ext cx="2336040" cy="676800"/>
          </a:xfrm>
          <a:prstGeom prst="rect">
            <a:avLst/>
          </a:prstGeom>
          <a:noFill/>
          <a:ln w="0">
            <a:noFill/>
          </a:ln>
        </p:spPr>
        <p:txBody>
          <a:bodyPr lIns="91440" tIns="91440" rIns="91440" bIns="91440" anchor="ctr">
            <a:noAutofit/>
          </a:bodyPr>
          <a:lstStyle/>
          <a:p>
            <a:pPr indent="0">
              <a:buNone/>
            </a:pPr>
            <a:r>
              <a:rPr lang="fr-FR" sz="1600" b="0" strike="noStrike" spc="-1">
                <a:solidFill>
                  <a:schemeClr val="dk1"/>
                </a:solidFill>
                <a:latin typeface="Arial"/>
              </a:rPr>
              <a:t>Click to edit the title text format</a:t>
            </a:r>
          </a:p>
        </p:txBody>
      </p:sp>
      <p:sp>
        <p:nvSpPr>
          <p:cNvPr id="31" name="PlaceHolder 3"/>
          <p:cNvSpPr>
            <a:spLocks noGrp="1"/>
          </p:cNvSpPr>
          <p:nvPr>
            <p:ph type="title"/>
          </p:nvPr>
        </p:nvSpPr>
        <p:spPr>
          <a:xfrm>
            <a:off x="228600" y="1384560"/>
            <a:ext cx="1151640" cy="1154520"/>
          </a:xfrm>
          <a:prstGeom prst="rect">
            <a:avLst/>
          </a:prstGeom>
          <a:noFill/>
          <a:ln w="0">
            <a:noFill/>
          </a:ln>
        </p:spPr>
        <p:txBody>
          <a:bodyPr lIns="91440" tIns="91440" rIns="91440" bIns="91440" anchor="ctr">
            <a:noAutofit/>
          </a:bodyPr>
          <a:lstStyle/>
          <a:p>
            <a:pPr indent="0">
              <a:lnSpc>
                <a:spcPct val="100000"/>
              </a:lnSpc>
              <a:buNone/>
            </a:pPr>
            <a:r>
              <a:rPr lang="fr-FR" sz="5400" b="0" strike="noStrike" spc="-1">
                <a:solidFill>
                  <a:schemeClr val="dk1"/>
                </a:solidFill>
                <a:latin typeface="Space Grotesk"/>
                <a:ea typeface="Space Grotesk"/>
              </a:rPr>
              <a:t>xx%</a:t>
            </a:r>
            <a:endParaRPr lang="fr-FR" sz="5400" b="0" strike="noStrike" spc="-1">
              <a:solidFill>
                <a:schemeClr val="dk1"/>
              </a:solidFill>
              <a:latin typeface="Arial"/>
            </a:endParaRPr>
          </a:p>
        </p:txBody>
      </p:sp>
      <p:sp>
        <p:nvSpPr>
          <p:cNvPr id="32" name="PlaceHolder 4"/>
          <p:cNvSpPr>
            <a:spLocks noGrp="1"/>
          </p:cNvSpPr>
          <p:nvPr>
            <p:ph type="title"/>
          </p:nvPr>
        </p:nvSpPr>
        <p:spPr>
          <a:xfrm>
            <a:off x="5396400" y="1384560"/>
            <a:ext cx="2336040" cy="676800"/>
          </a:xfrm>
          <a:prstGeom prst="rect">
            <a:avLst/>
          </a:prstGeom>
          <a:noFill/>
          <a:ln w="0">
            <a:noFill/>
          </a:ln>
        </p:spPr>
        <p:txBody>
          <a:bodyPr lIns="91440" tIns="91440" rIns="91440" bIns="91440" anchor="ctr">
            <a:noAutofit/>
          </a:bodyPr>
          <a:lstStyle/>
          <a:p>
            <a:pPr indent="0">
              <a:buNone/>
            </a:pPr>
            <a:r>
              <a:rPr lang="fr-FR" sz="1600" b="0" strike="noStrike" spc="-1">
                <a:solidFill>
                  <a:schemeClr val="dk1"/>
                </a:solidFill>
                <a:latin typeface="Arial"/>
              </a:rPr>
              <a:t>Click to edit the title text format</a:t>
            </a:r>
          </a:p>
        </p:txBody>
      </p:sp>
      <p:sp>
        <p:nvSpPr>
          <p:cNvPr id="33" name="PlaceHolder 5"/>
          <p:cNvSpPr>
            <a:spLocks noGrp="1"/>
          </p:cNvSpPr>
          <p:nvPr>
            <p:ph type="title"/>
          </p:nvPr>
        </p:nvSpPr>
        <p:spPr>
          <a:xfrm>
            <a:off x="4244400" y="1384560"/>
            <a:ext cx="1151640" cy="1154520"/>
          </a:xfrm>
          <a:prstGeom prst="rect">
            <a:avLst/>
          </a:prstGeom>
          <a:noFill/>
          <a:ln w="0">
            <a:noFill/>
          </a:ln>
        </p:spPr>
        <p:txBody>
          <a:bodyPr lIns="91440" tIns="91440" rIns="91440" bIns="91440" anchor="ctr">
            <a:noAutofit/>
          </a:bodyPr>
          <a:lstStyle/>
          <a:p>
            <a:pPr indent="0">
              <a:lnSpc>
                <a:spcPct val="100000"/>
              </a:lnSpc>
              <a:buNone/>
            </a:pPr>
            <a:r>
              <a:rPr lang="fr-FR" sz="5400" b="0" strike="noStrike" spc="-1">
                <a:solidFill>
                  <a:schemeClr val="dk1"/>
                </a:solidFill>
                <a:latin typeface="Space Grotesk"/>
                <a:ea typeface="Space Grotesk"/>
              </a:rPr>
              <a:t>xx%</a:t>
            </a:r>
            <a:endParaRPr lang="fr-FR" sz="5400" b="0" strike="noStrike" spc="-1">
              <a:solidFill>
                <a:schemeClr val="dk1"/>
              </a:solidFill>
              <a:latin typeface="Arial"/>
            </a:endParaRPr>
          </a:p>
        </p:txBody>
      </p:sp>
      <p:sp>
        <p:nvSpPr>
          <p:cNvPr id="34" name="PlaceHolder 6"/>
          <p:cNvSpPr>
            <a:spLocks noGrp="1"/>
          </p:cNvSpPr>
          <p:nvPr>
            <p:ph type="title"/>
          </p:nvPr>
        </p:nvSpPr>
        <p:spPr>
          <a:xfrm>
            <a:off x="1380600" y="3102840"/>
            <a:ext cx="2336040" cy="676800"/>
          </a:xfrm>
          <a:prstGeom prst="rect">
            <a:avLst/>
          </a:prstGeom>
          <a:noFill/>
          <a:ln w="0">
            <a:noFill/>
          </a:ln>
        </p:spPr>
        <p:txBody>
          <a:bodyPr lIns="91440" tIns="91440" rIns="91440" bIns="91440" anchor="ctr">
            <a:noAutofit/>
          </a:bodyPr>
          <a:lstStyle/>
          <a:p>
            <a:pPr indent="0">
              <a:buNone/>
            </a:pPr>
            <a:r>
              <a:rPr lang="fr-FR" sz="1600" b="0" strike="noStrike" spc="-1">
                <a:solidFill>
                  <a:schemeClr val="dk1"/>
                </a:solidFill>
                <a:latin typeface="Arial"/>
              </a:rPr>
              <a:t>Click to edit the title text format</a:t>
            </a:r>
          </a:p>
        </p:txBody>
      </p:sp>
      <p:sp>
        <p:nvSpPr>
          <p:cNvPr id="35" name="PlaceHolder 7"/>
          <p:cNvSpPr>
            <a:spLocks noGrp="1"/>
          </p:cNvSpPr>
          <p:nvPr>
            <p:ph type="title"/>
          </p:nvPr>
        </p:nvSpPr>
        <p:spPr>
          <a:xfrm>
            <a:off x="228600" y="3102840"/>
            <a:ext cx="1151640" cy="1154520"/>
          </a:xfrm>
          <a:prstGeom prst="rect">
            <a:avLst/>
          </a:prstGeom>
          <a:noFill/>
          <a:ln w="0">
            <a:noFill/>
          </a:ln>
        </p:spPr>
        <p:txBody>
          <a:bodyPr lIns="91440" tIns="91440" rIns="91440" bIns="91440" anchor="ctr">
            <a:noAutofit/>
          </a:bodyPr>
          <a:lstStyle/>
          <a:p>
            <a:pPr indent="0">
              <a:lnSpc>
                <a:spcPct val="100000"/>
              </a:lnSpc>
              <a:buNone/>
            </a:pPr>
            <a:r>
              <a:rPr lang="fr-FR" sz="5400" b="0" strike="noStrike" spc="-1">
                <a:solidFill>
                  <a:schemeClr val="dk1"/>
                </a:solidFill>
                <a:latin typeface="Space Grotesk"/>
                <a:ea typeface="Space Grotesk"/>
              </a:rPr>
              <a:t>xx%</a:t>
            </a:r>
            <a:endParaRPr lang="fr-FR" sz="5400" b="0" strike="noStrike" spc="-1">
              <a:solidFill>
                <a:schemeClr val="dk1"/>
              </a:solidFill>
              <a:latin typeface="Arial"/>
            </a:endParaRPr>
          </a:p>
        </p:txBody>
      </p:sp>
      <p:sp>
        <p:nvSpPr>
          <p:cNvPr id="36" name="PlaceHolder 8"/>
          <p:cNvSpPr>
            <a:spLocks noGrp="1"/>
          </p:cNvSpPr>
          <p:nvPr>
            <p:ph type="title"/>
          </p:nvPr>
        </p:nvSpPr>
        <p:spPr>
          <a:xfrm>
            <a:off x="5396400" y="3102840"/>
            <a:ext cx="2336040" cy="676800"/>
          </a:xfrm>
          <a:prstGeom prst="rect">
            <a:avLst/>
          </a:prstGeom>
          <a:noFill/>
          <a:ln w="0">
            <a:noFill/>
          </a:ln>
        </p:spPr>
        <p:txBody>
          <a:bodyPr lIns="91440" tIns="91440" rIns="91440" bIns="91440" anchor="ctr">
            <a:noAutofit/>
          </a:bodyPr>
          <a:lstStyle/>
          <a:p>
            <a:pPr indent="0">
              <a:buNone/>
            </a:pPr>
            <a:r>
              <a:rPr lang="fr-FR" sz="1600" b="0" strike="noStrike" spc="-1">
                <a:solidFill>
                  <a:schemeClr val="dk1"/>
                </a:solidFill>
                <a:latin typeface="Arial"/>
              </a:rPr>
              <a:t>Click to edit the title text format</a:t>
            </a:r>
          </a:p>
        </p:txBody>
      </p:sp>
      <p:sp>
        <p:nvSpPr>
          <p:cNvPr id="37" name="PlaceHolder 9"/>
          <p:cNvSpPr>
            <a:spLocks noGrp="1"/>
          </p:cNvSpPr>
          <p:nvPr>
            <p:ph type="title"/>
          </p:nvPr>
        </p:nvSpPr>
        <p:spPr>
          <a:xfrm>
            <a:off x="4244400" y="3102840"/>
            <a:ext cx="1151640" cy="1154520"/>
          </a:xfrm>
          <a:prstGeom prst="rect">
            <a:avLst/>
          </a:prstGeom>
          <a:noFill/>
          <a:ln w="0">
            <a:noFill/>
          </a:ln>
        </p:spPr>
        <p:txBody>
          <a:bodyPr lIns="91440" tIns="91440" rIns="91440" bIns="91440" anchor="ctr">
            <a:noAutofit/>
          </a:bodyPr>
          <a:lstStyle/>
          <a:p>
            <a:pPr indent="0">
              <a:lnSpc>
                <a:spcPct val="100000"/>
              </a:lnSpc>
              <a:buNone/>
            </a:pPr>
            <a:r>
              <a:rPr lang="fr-FR" sz="5400" b="0" strike="noStrike" spc="-1">
                <a:solidFill>
                  <a:schemeClr val="dk1"/>
                </a:solidFill>
                <a:latin typeface="Space Grotesk"/>
                <a:ea typeface="Space Grotesk"/>
              </a:rPr>
              <a:t>xx%</a:t>
            </a:r>
            <a:endParaRPr lang="fr-FR" sz="54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5" name="Google Shape;141;p16"/>
          <p:cNvPicPr/>
          <p:nvPr/>
        </p:nvPicPr>
        <p:blipFill>
          <a:blip r:embed="rId3">
            <a:alphaModFix amt="60000"/>
          </a:blip>
          <a:stretch/>
        </p:blipFill>
        <p:spPr>
          <a:xfrm rot="10800000" flipH="1">
            <a:off x="0" y="0"/>
            <a:ext cx="9143640" cy="5143320"/>
          </a:xfrm>
          <a:prstGeom prst="rect">
            <a:avLst/>
          </a:prstGeom>
          <a:ln w="0">
            <a:noFill/>
          </a:ln>
        </p:spPr>
      </p:pic>
      <p:grpSp>
        <p:nvGrpSpPr>
          <p:cNvPr id="56" name="Google Shape;142;p16"/>
          <p:cNvGrpSpPr/>
          <p:nvPr/>
        </p:nvGrpSpPr>
        <p:grpSpPr>
          <a:xfrm>
            <a:off x="115920" y="0"/>
            <a:ext cx="8911800" cy="5143320"/>
            <a:chOff x="115920" y="0"/>
            <a:chExt cx="8911800" cy="5143320"/>
          </a:xfrm>
        </p:grpSpPr>
        <p:cxnSp>
          <p:nvCxnSpPr>
            <p:cNvPr id="57" name="Google Shape;143;p16"/>
            <p:cNvCxnSpPr/>
            <p:nvPr/>
          </p:nvCxnSpPr>
          <p:spPr>
            <a:xfrm>
              <a:off x="115920" y="0"/>
              <a:ext cx="360" cy="5143680"/>
            </a:xfrm>
            <a:prstGeom prst="straightConnector1">
              <a:avLst/>
            </a:prstGeom>
            <a:ln w="9525">
              <a:solidFill>
                <a:srgbClr val="000000"/>
              </a:solidFill>
              <a:round/>
            </a:ln>
          </p:spPr>
        </p:cxnSp>
        <p:cxnSp>
          <p:nvCxnSpPr>
            <p:cNvPr id="58" name="Google Shape;144;p16"/>
            <p:cNvCxnSpPr/>
            <p:nvPr/>
          </p:nvCxnSpPr>
          <p:spPr>
            <a:xfrm>
              <a:off x="9027720" y="0"/>
              <a:ext cx="360" cy="5143680"/>
            </a:xfrm>
            <a:prstGeom prst="straightConnector1">
              <a:avLst/>
            </a:prstGeom>
            <a:ln w="9525">
              <a:solidFill>
                <a:srgbClr val="000000"/>
              </a:solidFill>
              <a:round/>
            </a:ln>
          </p:spPr>
        </p:cxnSp>
      </p:grpSp>
      <p:sp>
        <p:nvSpPr>
          <p:cNvPr id="59"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0" name="Google Shape;147;p17"/>
          <p:cNvPicPr/>
          <p:nvPr/>
        </p:nvPicPr>
        <p:blipFill>
          <a:blip r:embed="rId3">
            <a:alphaModFix amt="60000"/>
          </a:blip>
          <a:stretch/>
        </p:blipFill>
        <p:spPr>
          <a:xfrm rot="10800000">
            <a:off x="360" y="0"/>
            <a:ext cx="9143640" cy="5143320"/>
          </a:xfrm>
          <a:prstGeom prst="rect">
            <a:avLst/>
          </a:prstGeom>
          <a:ln w="0">
            <a:noFill/>
          </a:ln>
        </p:spPr>
      </p:pic>
      <p:grpSp>
        <p:nvGrpSpPr>
          <p:cNvPr id="61" name="Google Shape;148;p17"/>
          <p:cNvGrpSpPr/>
          <p:nvPr/>
        </p:nvGrpSpPr>
        <p:grpSpPr>
          <a:xfrm>
            <a:off x="115920" y="0"/>
            <a:ext cx="8911800" cy="5143320"/>
            <a:chOff x="115920" y="0"/>
            <a:chExt cx="8911800" cy="5143320"/>
          </a:xfrm>
        </p:grpSpPr>
        <p:cxnSp>
          <p:nvCxnSpPr>
            <p:cNvPr id="62" name="Google Shape;149;p17"/>
            <p:cNvCxnSpPr/>
            <p:nvPr/>
          </p:nvCxnSpPr>
          <p:spPr>
            <a:xfrm>
              <a:off x="115920" y="0"/>
              <a:ext cx="360" cy="5143680"/>
            </a:xfrm>
            <a:prstGeom prst="straightConnector1">
              <a:avLst/>
            </a:prstGeom>
            <a:ln w="9525">
              <a:solidFill>
                <a:srgbClr val="000000"/>
              </a:solidFill>
              <a:round/>
            </a:ln>
          </p:spPr>
        </p:cxnSp>
        <p:cxnSp>
          <p:nvCxnSpPr>
            <p:cNvPr id="63" name="Google Shape;150;p17"/>
            <p:cNvCxnSpPr/>
            <p:nvPr/>
          </p:nvCxnSpPr>
          <p:spPr>
            <a:xfrm>
              <a:off x="9027720" y="0"/>
              <a:ext cx="360" cy="5143680"/>
            </a:xfrm>
            <a:prstGeom prst="straightConnector1">
              <a:avLst/>
            </a:prstGeom>
            <a:ln w="9525">
              <a:solidFill>
                <a:srgbClr val="000000"/>
              </a:solidFill>
              <a:round/>
            </a:ln>
          </p:spPr>
        </p:cxnSp>
      </p:grpSp>
      <p:sp>
        <p:nvSpPr>
          <p:cNvPr id="64"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5" name="Google Shape;153;p18"/>
          <p:cNvPicPr/>
          <p:nvPr/>
        </p:nvPicPr>
        <p:blipFill>
          <a:blip r:embed="rId3">
            <a:alphaModFix amt="60000"/>
          </a:blip>
          <a:stretch/>
        </p:blipFill>
        <p:spPr>
          <a:xfrm>
            <a:off x="0" y="0"/>
            <a:ext cx="9143640" cy="5143320"/>
          </a:xfrm>
          <a:prstGeom prst="rect">
            <a:avLst/>
          </a:prstGeom>
          <a:ln w="0">
            <a:noFill/>
          </a:ln>
        </p:spPr>
      </p:pic>
      <p:grpSp>
        <p:nvGrpSpPr>
          <p:cNvPr id="66" name="Google Shape;154;p18"/>
          <p:cNvGrpSpPr/>
          <p:nvPr/>
        </p:nvGrpSpPr>
        <p:grpSpPr>
          <a:xfrm>
            <a:off x="115920" y="0"/>
            <a:ext cx="8911800" cy="5143320"/>
            <a:chOff x="115920" y="0"/>
            <a:chExt cx="8911800" cy="5143320"/>
          </a:xfrm>
        </p:grpSpPr>
        <p:cxnSp>
          <p:nvCxnSpPr>
            <p:cNvPr id="67" name="Google Shape;155;p18"/>
            <p:cNvCxnSpPr/>
            <p:nvPr/>
          </p:nvCxnSpPr>
          <p:spPr>
            <a:xfrm>
              <a:off x="115920" y="0"/>
              <a:ext cx="360" cy="5143680"/>
            </a:xfrm>
            <a:prstGeom prst="straightConnector1">
              <a:avLst/>
            </a:prstGeom>
            <a:ln w="9525">
              <a:solidFill>
                <a:srgbClr val="000000"/>
              </a:solidFill>
              <a:round/>
            </a:ln>
          </p:spPr>
        </p:cxnSp>
        <p:cxnSp>
          <p:nvCxnSpPr>
            <p:cNvPr id="68" name="Google Shape;156;p18"/>
            <p:cNvCxnSpPr/>
            <p:nvPr/>
          </p:nvCxnSpPr>
          <p:spPr>
            <a:xfrm>
              <a:off x="9027720" y="0"/>
              <a:ext cx="360" cy="5143680"/>
            </a:xfrm>
            <a:prstGeom prst="straightConnector1">
              <a:avLst/>
            </a:prstGeom>
            <a:ln w="9525">
              <a:solidFill>
                <a:srgbClr val="000000"/>
              </a:solidFill>
              <a:round/>
            </a:ln>
          </p:spPr>
        </p:cxnSp>
      </p:grpSp>
      <p:sp>
        <p:nvSpPr>
          <p:cNvPr id="69"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70" name="PlaceHolder 2"/>
          <p:cNvSpPr>
            <a:spLocks noGrp="1"/>
          </p:cNvSpPr>
          <p:nvPr>
            <p:ph type="title"/>
          </p:nvPr>
        </p:nvSpPr>
        <p:spPr>
          <a:xfrm>
            <a:off x="228600" y="1613160"/>
            <a:ext cx="1151640" cy="1015560"/>
          </a:xfrm>
          <a:prstGeom prst="rect">
            <a:avLst/>
          </a:prstGeom>
          <a:noFill/>
          <a:ln w="0">
            <a:noFill/>
          </a:ln>
        </p:spPr>
        <p:txBody>
          <a:bodyPr lIns="91440" tIns="91440" rIns="91440" bIns="91440" anchor="ctr">
            <a:noAutofit/>
          </a:bodyPr>
          <a:lstStyle/>
          <a:p>
            <a:pPr indent="0">
              <a:lnSpc>
                <a:spcPct val="100000"/>
              </a:lnSpc>
              <a:buNone/>
            </a:pPr>
            <a:r>
              <a:rPr lang="fr-FR" sz="5400" b="0" strike="noStrike" spc="-1">
                <a:solidFill>
                  <a:schemeClr val="dk1"/>
                </a:solidFill>
                <a:latin typeface="Space Grotesk"/>
                <a:ea typeface="Space Grotesk"/>
              </a:rPr>
              <a:t>xx%</a:t>
            </a:r>
            <a:endParaRPr lang="fr-FR" sz="5400" b="0" strike="noStrike" spc="-1">
              <a:solidFill>
                <a:schemeClr val="dk1"/>
              </a:solidFill>
              <a:latin typeface="Arial"/>
            </a:endParaRPr>
          </a:p>
        </p:txBody>
      </p:sp>
      <p:sp>
        <p:nvSpPr>
          <p:cNvPr id="71" name="PlaceHolder 3"/>
          <p:cNvSpPr>
            <a:spLocks noGrp="1"/>
          </p:cNvSpPr>
          <p:nvPr>
            <p:ph type="title"/>
          </p:nvPr>
        </p:nvSpPr>
        <p:spPr>
          <a:xfrm>
            <a:off x="3309120" y="1613160"/>
            <a:ext cx="1151640" cy="1015560"/>
          </a:xfrm>
          <a:prstGeom prst="rect">
            <a:avLst/>
          </a:prstGeom>
          <a:noFill/>
          <a:ln w="0">
            <a:noFill/>
          </a:ln>
        </p:spPr>
        <p:txBody>
          <a:bodyPr lIns="91440" tIns="91440" rIns="91440" bIns="91440" anchor="ctr">
            <a:noAutofit/>
          </a:bodyPr>
          <a:lstStyle/>
          <a:p>
            <a:pPr indent="0">
              <a:lnSpc>
                <a:spcPct val="100000"/>
              </a:lnSpc>
              <a:buNone/>
            </a:pPr>
            <a:r>
              <a:rPr lang="fr-FR" sz="5400" b="0" strike="noStrike" spc="-1">
                <a:solidFill>
                  <a:schemeClr val="dk1"/>
                </a:solidFill>
                <a:latin typeface="Space Grotesk"/>
                <a:ea typeface="Space Grotesk"/>
              </a:rPr>
              <a:t>xx%</a:t>
            </a:r>
            <a:endParaRPr lang="fr-FR" sz="5400" b="0" strike="noStrike" spc="-1">
              <a:solidFill>
                <a:schemeClr val="dk1"/>
              </a:solidFill>
              <a:latin typeface="Arial"/>
            </a:endParaRPr>
          </a:p>
        </p:txBody>
      </p:sp>
      <p:sp>
        <p:nvSpPr>
          <p:cNvPr id="72" name="PlaceHolder 4"/>
          <p:cNvSpPr>
            <a:spLocks noGrp="1"/>
          </p:cNvSpPr>
          <p:nvPr>
            <p:ph type="title"/>
          </p:nvPr>
        </p:nvSpPr>
        <p:spPr>
          <a:xfrm>
            <a:off x="6390000" y="1613160"/>
            <a:ext cx="1151640" cy="1015560"/>
          </a:xfrm>
          <a:prstGeom prst="rect">
            <a:avLst/>
          </a:prstGeom>
          <a:noFill/>
          <a:ln w="0">
            <a:noFill/>
          </a:ln>
        </p:spPr>
        <p:txBody>
          <a:bodyPr lIns="91440" tIns="91440" rIns="91440" bIns="91440" anchor="ctr">
            <a:noAutofit/>
          </a:bodyPr>
          <a:lstStyle/>
          <a:p>
            <a:pPr indent="0">
              <a:lnSpc>
                <a:spcPct val="100000"/>
              </a:lnSpc>
              <a:buNone/>
            </a:pPr>
            <a:r>
              <a:rPr lang="fr-FR" sz="5400" b="0" strike="noStrike" spc="-1">
                <a:solidFill>
                  <a:schemeClr val="dk1"/>
                </a:solidFill>
                <a:latin typeface="Space Grotesk"/>
                <a:ea typeface="Space Grotesk"/>
              </a:rPr>
              <a:t>xx%</a:t>
            </a:r>
            <a:endParaRPr lang="fr-FR" sz="54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3" name="Google Shape;165;p19"/>
          <p:cNvPicPr/>
          <p:nvPr/>
        </p:nvPicPr>
        <p:blipFill>
          <a:blip r:embed="rId3">
            <a:alphaModFix amt="60000"/>
          </a:blip>
          <a:stretch/>
        </p:blipFill>
        <p:spPr>
          <a:xfrm>
            <a:off x="0" y="0"/>
            <a:ext cx="9143640" cy="5143320"/>
          </a:xfrm>
          <a:prstGeom prst="rect">
            <a:avLst/>
          </a:prstGeom>
          <a:ln w="0">
            <a:noFill/>
          </a:ln>
        </p:spPr>
      </p:pic>
      <p:grpSp>
        <p:nvGrpSpPr>
          <p:cNvPr id="74" name="Google Shape;166;p19"/>
          <p:cNvGrpSpPr/>
          <p:nvPr/>
        </p:nvGrpSpPr>
        <p:grpSpPr>
          <a:xfrm>
            <a:off x="115920" y="0"/>
            <a:ext cx="8911800" cy="5143320"/>
            <a:chOff x="115920" y="0"/>
            <a:chExt cx="8911800" cy="5143320"/>
          </a:xfrm>
        </p:grpSpPr>
        <p:cxnSp>
          <p:nvCxnSpPr>
            <p:cNvPr id="75" name="Google Shape;167;p19"/>
            <p:cNvCxnSpPr/>
            <p:nvPr/>
          </p:nvCxnSpPr>
          <p:spPr>
            <a:xfrm>
              <a:off x="115920" y="0"/>
              <a:ext cx="360" cy="5143680"/>
            </a:xfrm>
            <a:prstGeom prst="straightConnector1">
              <a:avLst/>
            </a:prstGeom>
            <a:ln w="9525">
              <a:solidFill>
                <a:srgbClr val="000000"/>
              </a:solidFill>
              <a:round/>
            </a:ln>
          </p:spPr>
        </p:cxnSp>
        <p:cxnSp>
          <p:nvCxnSpPr>
            <p:cNvPr id="76" name="Google Shape;168;p19"/>
            <p:cNvCxnSpPr/>
            <p:nvPr/>
          </p:nvCxnSpPr>
          <p:spPr>
            <a:xfrm>
              <a:off x="9027720" y="0"/>
              <a:ext cx="360" cy="5143680"/>
            </a:xfrm>
            <a:prstGeom prst="straightConnector1">
              <a:avLst/>
            </a:prstGeom>
            <a:ln w="9525">
              <a:solidFill>
                <a:srgbClr val="000000"/>
              </a:solidFill>
              <a:round/>
            </a:ln>
          </p:spPr>
        </p:cxnSp>
      </p:grpSp>
      <p:sp>
        <p:nvSpPr>
          <p:cNvPr id="77" name="PlaceHolder 1"/>
          <p:cNvSpPr>
            <a:spLocks noGrp="1"/>
          </p:cNvSpPr>
          <p:nvPr>
            <p:ph type="title"/>
          </p:nvPr>
        </p:nvSpPr>
        <p:spPr>
          <a:xfrm>
            <a:off x="228600" y="155520"/>
            <a:ext cx="86864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8" name="Google Shape;183;p20"/>
          <p:cNvPicPr/>
          <p:nvPr/>
        </p:nvPicPr>
        <p:blipFill>
          <a:blip r:embed="rId3">
            <a:alphaModFix amt="60000"/>
          </a:blip>
          <a:stretch/>
        </p:blipFill>
        <p:spPr>
          <a:xfrm flipH="1">
            <a:off x="360" y="0"/>
            <a:ext cx="9143640" cy="5143320"/>
          </a:xfrm>
          <a:prstGeom prst="rect">
            <a:avLst/>
          </a:prstGeom>
          <a:ln w="0">
            <a:noFill/>
          </a:ln>
        </p:spPr>
      </p:pic>
      <p:grpSp>
        <p:nvGrpSpPr>
          <p:cNvPr id="79" name="Google Shape;184;p20"/>
          <p:cNvGrpSpPr/>
          <p:nvPr/>
        </p:nvGrpSpPr>
        <p:grpSpPr>
          <a:xfrm>
            <a:off x="115920" y="0"/>
            <a:ext cx="8911800" cy="5143320"/>
            <a:chOff x="115920" y="0"/>
            <a:chExt cx="8911800" cy="5143320"/>
          </a:xfrm>
        </p:grpSpPr>
        <p:grpSp>
          <p:nvGrpSpPr>
            <p:cNvPr id="80" name="Google Shape;185;p20"/>
            <p:cNvGrpSpPr/>
            <p:nvPr/>
          </p:nvGrpSpPr>
          <p:grpSpPr>
            <a:xfrm>
              <a:off x="115920" y="0"/>
              <a:ext cx="8911800" cy="5143320"/>
              <a:chOff x="115920" y="0"/>
              <a:chExt cx="8911800" cy="5143320"/>
            </a:xfrm>
          </p:grpSpPr>
          <p:cxnSp>
            <p:nvCxnSpPr>
              <p:cNvPr id="81" name="Google Shape;186;p20"/>
              <p:cNvCxnSpPr/>
              <p:nvPr/>
            </p:nvCxnSpPr>
            <p:spPr>
              <a:xfrm>
                <a:off x="115920" y="0"/>
                <a:ext cx="360" cy="5143680"/>
              </a:xfrm>
              <a:prstGeom prst="straightConnector1">
                <a:avLst/>
              </a:prstGeom>
              <a:ln w="9525">
                <a:solidFill>
                  <a:srgbClr val="000000"/>
                </a:solidFill>
                <a:round/>
              </a:ln>
            </p:spPr>
          </p:cxnSp>
          <p:cxnSp>
            <p:nvCxnSpPr>
              <p:cNvPr id="82" name="Google Shape;187;p20"/>
              <p:cNvCxnSpPr/>
              <p:nvPr/>
            </p:nvCxnSpPr>
            <p:spPr>
              <a:xfrm>
                <a:off x="9027720" y="0"/>
                <a:ext cx="360" cy="5143680"/>
              </a:xfrm>
              <a:prstGeom prst="straightConnector1">
                <a:avLst/>
              </a:prstGeom>
              <a:ln w="9525">
                <a:solidFill>
                  <a:srgbClr val="000000"/>
                </a:solidFill>
                <a:round/>
              </a:ln>
            </p:spPr>
          </p:cxnSp>
        </p:grpSp>
        <p:grpSp>
          <p:nvGrpSpPr>
            <p:cNvPr id="83" name="Google Shape;188;p20"/>
            <p:cNvGrpSpPr/>
            <p:nvPr/>
          </p:nvGrpSpPr>
          <p:grpSpPr>
            <a:xfrm>
              <a:off x="115920" y="228240"/>
              <a:ext cx="8911800" cy="371520"/>
              <a:chOff x="115920" y="228240"/>
              <a:chExt cx="8911800" cy="371520"/>
            </a:xfrm>
          </p:grpSpPr>
          <p:cxnSp>
            <p:nvCxnSpPr>
              <p:cNvPr id="84" name="Google Shape;189;p20"/>
              <p:cNvCxnSpPr/>
              <p:nvPr/>
            </p:nvCxnSpPr>
            <p:spPr>
              <a:xfrm>
                <a:off x="115920" y="228240"/>
                <a:ext cx="8912160" cy="360"/>
              </a:xfrm>
              <a:prstGeom prst="straightConnector1">
                <a:avLst/>
              </a:prstGeom>
              <a:ln w="9525">
                <a:solidFill>
                  <a:srgbClr val="000000"/>
                </a:solidFill>
                <a:round/>
              </a:ln>
            </p:spPr>
          </p:cxnSp>
          <p:cxnSp>
            <p:nvCxnSpPr>
              <p:cNvPr id="85" name="Google Shape;190;p20"/>
              <p:cNvCxnSpPr/>
              <p:nvPr/>
            </p:nvCxnSpPr>
            <p:spPr>
              <a:xfrm>
                <a:off x="115920" y="599760"/>
                <a:ext cx="8912160" cy="360"/>
              </a:xfrm>
              <a:prstGeom prst="straightConnector1">
                <a:avLst/>
              </a:prstGeom>
              <a:ln w="9525">
                <a:solidFill>
                  <a:srgbClr val="000000"/>
                </a:solidFill>
                <a:round/>
              </a:ln>
            </p:spPr>
          </p:cxnSp>
        </p:grpSp>
      </p:grpSp>
      <p:sp>
        <p:nvSpPr>
          <p:cNvPr id="86" name="PlaceHolder 1"/>
          <p:cNvSpPr>
            <a:spLocks noGrp="1"/>
          </p:cNvSpPr>
          <p:nvPr>
            <p:ph type="title"/>
          </p:nvPr>
        </p:nvSpPr>
        <p:spPr>
          <a:xfrm>
            <a:off x="228600" y="3196440"/>
            <a:ext cx="3859920" cy="954000"/>
          </a:xfrm>
          <a:prstGeom prst="rect">
            <a:avLst/>
          </a:prstGeom>
          <a:noFill/>
          <a:ln w="0">
            <a:noFill/>
          </a:ln>
        </p:spPr>
        <p:txBody>
          <a:bodyPr lIns="91440" tIns="91440" rIns="91440" bIns="91440" anchor="b">
            <a:noAutofit/>
          </a:bodyPr>
          <a:lstStyle/>
          <a:p>
            <a:pPr indent="0">
              <a:lnSpc>
                <a:spcPct val="100000"/>
              </a:lnSpc>
              <a:buNone/>
            </a:pPr>
            <a:r>
              <a:rPr lang="fr-FR" sz="5000" b="0" strike="noStrike" spc="-1">
                <a:solidFill>
                  <a:schemeClr val="dk1"/>
                </a:solidFill>
                <a:latin typeface="Space Grotesk"/>
                <a:ea typeface="Space Grotesk"/>
              </a:rPr>
              <a:t>xx%</a:t>
            </a:r>
            <a:endParaRPr lang="fr-FR" sz="5000" b="0" strike="noStrike" spc="-1">
              <a:solidFill>
                <a:schemeClr val="dk1"/>
              </a:solidFill>
              <a:latin typeface="Arial"/>
            </a:endParaRPr>
          </a:p>
        </p:txBody>
      </p:sp>
      <p:sp>
        <p:nvSpPr>
          <p:cNvPr id="87" name="PlaceHolder 2"/>
          <p:cNvSpPr>
            <a:spLocks noGrp="1"/>
          </p:cNvSpPr>
          <p:nvPr>
            <p:ph type="title"/>
          </p:nvPr>
        </p:nvSpPr>
        <p:spPr>
          <a:xfrm>
            <a:off x="5055120" y="1223640"/>
            <a:ext cx="3859920" cy="954000"/>
          </a:xfrm>
          <a:prstGeom prst="rect">
            <a:avLst/>
          </a:prstGeom>
          <a:noFill/>
          <a:ln w="0">
            <a:noFill/>
          </a:ln>
        </p:spPr>
        <p:txBody>
          <a:bodyPr lIns="91440" tIns="91440" rIns="91440" bIns="91440" anchor="b">
            <a:noAutofit/>
          </a:bodyPr>
          <a:lstStyle/>
          <a:p>
            <a:pPr indent="0">
              <a:lnSpc>
                <a:spcPct val="100000"/>
              </a:lnSpc>
              <a:buNone/>
            </a:pPr>
            <a:r>
              <a:rPr lang="fr-FR" sz="5000" b="0" strike="noStrike" spc="-1">
                <a:solidFill>
                  <a:schemeClr val="dk1"/>
                </a:solidFill>
                <a:latin typeface="Space Grotesk"/>
                <a:ea typeface="Space Grotesk"/>
              </a:rPr>
              <a:t>xx%</a:t>
            </a:r>
            <a:endParaRPr lang="fr-FR" sz="5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8.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PlaceHolder 1"/>
          <p:cNvSpPr>
            <a:spLocks noGrp="1"/>
          </p:cNvSpPr>
          <p:nvPr>
            <p:ph type="title"/>
          </p:nvPr>
        </p:nvSpPr>
        <p:spPr>
          <a:xfrm>
            <a:off x="228959" y="1355825"/>
            <a:ext cx="7295760" cy="29523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9000" b="0" strike="noStrike" spc="-1" dirty="0" err="1">
                <a:solidFill>
                  <a:schemeClr val="dk1"/>
                </a:solidFill>
                <a:latin typeface="Space Grotesk"/>
                <a:ea typeface="Space Grotesk"/>
              </a:rPr>
              <a:t>TrafAIQ</a:t>
            </a:r>
            <a:endParaRPr lang="fr-FR" sz="9000" b="0" strike="noStrike" spc="-1" dirty="0">
              <a:solidFill>
                <a:schemeClr val="dk1"/>
              </a:solidFill>
              <a:latin typeface="Arial"/>
            </a:endParaRPr>
          </a:p>
        </p:txBody>
      </p:sp>
      <p:sp>
        <p:nvSpPr>
          <p:cNvPr id="173" name="PlaceHolder 2"/>
          <p:cNvSpPr>
            <a:spLocks noGrp="1"/>
          </p:cNvSpPr>
          <p:nvPr>
            <p:ph type="subTitle"/>
          </p:nvPr>
        </p:nvSpPr>
        <p:spPr>
          <a:xfrm>
            <a:off x="1931543" y="1066679"/>
            <a:ext cx="6983498" cy="2149132"/>
          </a:xfrm>
          <a:prstGeom prst="rect">
            <a:avLst/>
          </a:prstGeom>
          <a:noFill/>
          <a:ln w="0">
            <a:noFill/>
          </a:ln>
        </p:spPr>
        <p:txBody>
          <a:bodyPr lIns="91440" tIns="91440" rIns="91440" bIns="91440" anchor="t">
            <a:normAutofit fontScale="99423"/>
          </a:bodyPr>
          <a:lstStyle/>
          <a:p>
            <a:pPr indent="0">
              <a:lnSpc>
                <a:spcPct val="100000"/>
              </a:lnSpc>
              <a:buNone/>
              <a:tabLst>
                <a:tab pos="0" algn="l"/>
              </a:tabLst>
            </a:pPr>
            <a:r>
              <a:rPr lang="en" sz="2800" b="0" strike="noStrike" spc="-1" dirty="0">
                <a:solidFill>
                  <a:schemeClr val="dk1"/>
                </a:solidFill>
                <a:latin typeface="Inter"/>
                <a:ea typeface="Inter"/>
              </a:rPr>
              <a:t>Smart</a:t>
            </a:r>
            <a:r>
              <a:rPr lang="en" sz="2000" b="0" strike="noStrike" spc="-1" dirty="0">
                <a:solidFill>
                  <a:schemeClr val="dk1"/>
                </a:solidFill>
                <a:latin typeface="Inter"/>
                <a:ea typeface="Inter"/>
              </a:rPr>
              <a:t> traffic decision-making system powered by AI and Multi-agent collaboration.</a:t>
            </a:r>
            <a:endParaRPr lang="en-US" sz="2000" b="0" strike="noStrike" spc="-1" dirty="0">
              <a:solidFill>
                <a:srgbClr val="000000"/>
              </a:solidFill>
              <a:latin typeface="OpenSymbol"/>
            </a:endParaRPr>
          </a:p>
        </p:txBody>
      </p:sp>
      <p:sp>
        <p:nvSpPr>
          <p:cNvPr id="3" name="TextBox 2">
            <a:extLst>
              <a:ext uri="{FF2B5EF4-FFF2-40B4-BE49-F238E27FC236}">
                <a16:creationId xmlns:a16="http://schemas.microsoft.com/office/drawing/2014/main" id="{DFA918D2-F06B-C91B-9EE8-94EC38937B05}"/>
              </a:ext>
            </a:extLst>
          </p:cNvPr>
          <p:cNvSpPr txBox="1"/>
          <p:nvPr/>
        </p:nvSpPr>
        <p:spPr>
          <a:xfrm>
            <a:off x="472611" y="4308185"/>
            <a:ext cx="3904180" cy="369332"/>
          </a:xfrm>
          <a:prstGeom prst="rect">
            <a:avLst/>
          </a:prstGeom>
          <a:noFill/>
        </p:spPr>
        <p:txBody>
          <a:bodyPr wrap="square" rtlCol="0">
            <a:spAutoFit/>
          </a:bodyPr>
          <a:lstStyle/>
          <a:p>
            <a:r>
              <a:rPr lang="en-US" dirty="0"/>
              <a:t>Isaac Premkumar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PlaceHolder 1"/>
          <p:cNvSpPr>
            <a:spLocks noGrp="1"/>
          </p:cNvSpPr>
          <p:nvPr>
            <p:ph type="title" idx="4294967295"/>
          </p:nvPr>
        </p:nvSpPr>
        <p:spPr>
          <a:xfrm>
            <a:off x="0" y="981075"/>
            <a:ext cx="3552825" cy="1571625"/>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500" b="0" strike="noStrike" spc="-1">
                <a:solidFill>
                  <a:schemeClr val="dk1"/>
                </a:solidFill>
                <a:latin typeface="Space Grotesk"/>
                <a:ea typeface="Space Grotesk"/>
              </a:rPr>
              <a:t>Real-time Analysis and Insights</a:t>
            </a:r>
            <a:endParaRPr lang="fr-FR" sz="4500" b="0" strike="noStrike" spc="-1">
              <a:solidFill>
                <a:schemeClr val="dk1"/>
              </a:solidFill>
              <a:latin typeface="Arial"/>
            </a:endParaRPr>
          </a:p>
        </p:txBody>
      </p:sp>
      <p:sp>
        <p:nvSpPr>
          <p:cNvPr id="196" name="PlaceHolder 2"/>
          <p:cNvSpPr>
            <a:spLocks noGrp="1"/>
          </p:cNvSpPr>
          <p:nvPr>
            <p:ph idx="4294967295"/>
          </p:nvPr>
        </p:nvSpPr>
        <p:spPr>
          <a:xfrm>
            <a:off x="4467225" y="2552700"/>
            <a:ext cx="4676775" cy="22193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Inter"/>
                <a:ea typeface="Inter"/>
              </a:rPr>
              <a:t>TrafAIQ provides real-time analysis and actionable insights to traffic management officials. Using geospatial visualization and interactive dashboards, stakeholders can monitor traffic conditions and make data-driven decisions to improve urban mobility and efficiency.</a:t>
            </a:r>
            <a:endParaRPr lang="fr-FR" sz="12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PlaceHolder 1"/>
          <p:cNvSpPr>
            <a:spLocks noGrp="1"/>
          </p:cNvSpPr>
          <p:nvPr>
            <p:ph idx="4294967295"/>
          </p:nvPr>
        </p:nvSpPr>
        <p:spPr>
          <a:xfrm>
            <a:off x="0" y="2276475"/>
            <a:ext cx="4581525" cy="189547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Inter"/>
                <a:ea typeface="Inter"/>
              </a:rPr>
              <a:t>TrafAIQ's innovative multi-agent architecture revolutionizes traffic management by utilizing AI to analyze data in real-time and optimize urban mobility. By integrating various agents focused on traffic classification, congestion analysis, and routing suggestions, it significantly enhances the driving experience while reducing congestion.</a:t>
            </a:r>
            <a:endParaRPr lang="fr-FR" sz="1400" b="0" strike="noStrike" spc="-1">
              <a:solidFill>
                <a:srgbClr val="000000"/>
              </a:solidFill>
              <a:latin typeface="Arial"/>
            </a:endParaRPr>
          </a:p>
        </p:txBody>
      </p:sp>
      <p:sp>
        <p:nvSpPr>
          <p:cNvPr id="199" name="PlaceHolder 2"/>
          <p:cNvSpPr>
            <a:spLocks noGrp="1"/>
          </p:cNvSpPr>
          <p:nvPr>
            <p:ph type="title" idx="4294967295"/>
          </p:nvPr>
        </p:nvSpPr>
        <p:spPr>
          <a:xfrm>
            <a:off x="0" y="152400"/>
            <a:ext cx="4581525" cy="13811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Space Grotesk"/>
                <a:ea typeface="Space Grotesk"/>
              </a:rPr>
              <a:t>Conclusions</a:t>
            </a:r>
            <a:endParaRPr lang="fr-FR" sz="2600" b="0" strike="noStrike" spc="-1">
              <a:solidFill>
                <a:schemeClr val="dk1"/>
              </a:solidFill>
              <a:latin typeface="Arial"/>
            </a:endParaRPr>
          </a:p>
        </p:txBody>
      </p:sp>
      <p:pic>
        <p:nvPicPr>
          <p:cNvPr id="198" name="Google Shape;272;p32"/>
          <p:cNvPicPr/>
          <p:nvPr/>
        </p:nvPicPr>
        <p:blipFill>
          <a:blip r:embed="rId2"/>
          <a:srcRect t="5581" b="5581"/>
          <a:stretch/>
        </p:blipFill>
        <p:spPr>
          <a:xfrm>
            <a:off x="5056560" y="0"/>
            <a:ext cx="3858480" cy="5143320"/>
          </a:xfrm>
          <a:prstGeom prst="rect">
            <a:avLst/>
          </a:prstGeom>
          <a:ln w="0">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PlaceHolder 1"/>
          <p:cNvSpPr>
            <a:spLocks noGrp="1"/>
          </p:cNvSpPr>
          <p:nvPr>
            <p:ph type="title"/>
          </p:nvPr>
        </p:nvSpPr>
        <p:spPr>
          <a:xfrm>
            <a:off x="228600" y="895320"/>
            <a:ext cx="5505120" cy="13428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7500" b="0" strike="noStrike" spc="-1">
                <a:solidFill>
                  <a:schemeClr val="dk1"/>
                </a:solidFill>
                <a:latin typeface="Space Grotesk"/>
                <a:ea typeface="Space Grotesk"/>
              </a:rPr>
              <a:t>Thank you!</a:t>
            </a:r>
            <a:endParaRPr lang="fr-FR" sz="7500" b="0" strike="noStrike" spc="-1">
              <a:solidFill>
                <a:schemeClr val="dk1"/>
              </a:solidFill>
              <a:latin typeface="Arial"/>
            </a:endParaRPr>
          </a:p>
        </p:txBody>
      </p:sp>
      <p:sp>
        <p:nvSpPr>
          <p:cNvPr id="201" name="PlaceHolder 2"/>
          <p:cNvSpPr>
            <a:spLocks noGrp="1"/>
          </p:cNvSpPr>
          <p:nvPr>
            <p:ph type="subTitle"/>
          </p:nvPr>
        </p:nvSpPr>
        <p:spPr>
          <a:xfrm>
            <a:off x="228600" y="2076480"/>
            <a:ext cx="4447800" cy="1047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Inter"/>
                <a:ea typeface="Inter"/>
              </a:rPr>
              <a:t>Do you have any questions?</a:t>
            </a:r>
            <a:endParaRPr lang="en-US" sz="1200" b="0" strike="noStrike" spc="-1">
              <a:solidFill>
                <a:srgbClr val="000000"/>
              </a:solidFill>
              <a:latin typeface="OpenSymbol"/>
            </a:endParaRPr>
          </a:p>
        </p:txBody>
      </p:sp>
      <p:sp>
        <p:nvSpPr>
          <p:cNvPr id="202" name="Google Shape;376;p41"/>
          <p:cNvSpPr/>
          <p:nvPr/>
        </p:nvSpPr>
        <p:spPr>
          <a:xfrm>
            <a:off x="6305400" y="4514760"/>
            <a:ext cx="2609640" cy="342720"/>
          </a:xfrm>
          <a:prstGeom prst="rect">
            <a:avLst/>
          </a:prstGeom>
          <a:noFill/>
          <a:ln w="0">
            <a:noFill/>
          </a:ln>
        </p:spPr>
        <p:style>
          <a:lnRef idx="0">
            <a:scrgbClr r="0" g="0" b="0"/>
          </a:lnRef>
          <a:fillRef idx="0">
            <a:scrgbClr r="0" g="0" b="0"/>
          </a:fillRef>
          <a:effectRef idx="0">
            <a:scrgbClr r="0" g="0" b="0"/>
          </a:effectRef>
          <a:fontRef idx="minor"/>
        </p:style>
        <p:txBody>
          <a:bodyPr lIns="870823080" tIns="171360" rIns="870823080" bIns="171360" anchor="t">
            <a:normAutofit fontScale="25000" lnSpcReduction="20000"/>
          </a:bodyPr>
          <a:lstStyle/>
          <a:p>
            <a:pPr defTabSz="914400">
              <a:lnSpc>
                <a:spcPct val="100000"/>
              </a:lnSpc>
              <a:tabLst>
                <a:tab pos="0" algn="l"/>
              </a:tabLst>
            </a:pPr>
            <a:r>
              <a:rPr lang="en" sz="1000" b="0" strike="noStrike" spc="-1">
                <a:solidFill>
                  <a:schemeClr val="dk1"/>
                </a:solidFill>
                <a:latin typeface="Arial"/>
              </a:rPr>
              <a:t>+91 620 421 838</a:t>
            </a:r>
            <a:endParaRPr lang="en-US" sz="1000" b="0" strike="noStrike" spc="-1">
              <a:solidFill>
                <a:srgbClr val="000000"/>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PlaceHolder 1"/>
          <p:cNvSpPr>
            <a:spLocks noGrp="1"/>
          </p:cNvSpPr>
          <p:nvPr>
            <p:ph idx="4294967295"/>
          </p:nvPr>
        </p:nvSpPr>
        <p:spPr>
          <a:xfrm>
            <a:off x="0" y="2276475"/>
            <a:ext cx="4581525" cy="189547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Inter"/>
                <a:ea typeface="Inter"/>
              </a:rPr>
              <a:t>TrafAIQ leverages advanced AI techniques and multi-agent collaboration to analyze and optimize urban mobility, providing real-time solutions to traffic congestion and enhancing overall traffic management.</a:t>
            </a:r>
            <a:endParaRPr lang="fr-FR" sz="1400" b="0" strike="noStrike" spc="-1">
              <a:solidFill>
                <a:srgbClr val="000000"/>
              </a:solidFill>
              <a:latin typeface="Arial"/>
            </a:endParaRPr>
          </a:p>
        </p:txBody>
      </p:sp>
      <p:sp>
        <p:nvSpPr>
          <p:cNvPr id="176" name="PlaceHolder 2"/>
          <p:cNvSpPr>
            <a:spLocks noGrp="1"/>
          </p:cNvSpPr>
          <p:nvPr>
            <p:ph type="title" idx="4294967295"/>
          </p:nvPr>
        </p:nvSpPr>
        <p:spPr>
          <a:xfrm>
            <a:off x="0" y="152400"/>
            <a:ext cx="4581525" cy="13811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Space Grotesk"/>
                <a:ea typeface="Space Grotesk"/>
              </a:rPr>
              <a:t>Introduction</a:t>
            </a:r>
            <a:endParaRPr lang="fr-FR" sz="2600" b="0" strike="noStrike" spc="-1">
              <a:solidFill>
                <a:schemeClr val="dk1"/>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PlaceHolder 2"/>
          <p:cNvSpPr>
            <a:spLocks noGrp="1"/>
          </p:cNvSpPr>
          <p:nvPr>
            <p:ph type="title" idx="4294967295"/>
          </p:nvPr>
        </p:nvSpPr>
        <p:spPr>
          <a:xfrm>
            <a:off x="0" y="3067050"/>
            <a:ext cx="6248400" cy="184785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5400" b="0" strike="noStrike" spc="-1" dirty="0">
                <a:solidFill>
                  <a:schemeClr val="dk1"/>
                </a:solidFill>
                <a:latin typeface="Space Grotesk"/>
                <a:ea typeface="Space Grotesk"/>
              </a:rPr>
              <a:t>Multi-Agent Capabilities</a:t>
            </a:r>
            <a:endParaRPr lang="fr-FR" sz="5400" b="0" strike="noStrike" spc="-1" dirty="0">
              <a:solidFill>
                <a:schemeClr val="dk1"/>
              </a:solidFill>
              <a:latin typeface="Arial"/>
            </a:endParaRPr>
          </a:p>
        </p:txBody>
      </p:sp>
      <p:sp>
        <p:nvSpPr>
          <p:cNvPr id="179" name="PlaceHolder 3"/>
          <p:cNvSpPr>
            <a:spLocks noGrp="1"/>
          </p:cNvSpPr>
          <p:nvPr>
            <p:ph type="title" idx="4294967295"/>
          </p:nvPr>
        </p:nvSpPr>
        <p:spPr>
          <a:xfrm>
            <a:off x="0" y="2047875"/>
            <a:ext cx="1295400" cy="1019175"/>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5400" b="0" strike="noStrike" spc="-1">
                <a:solidFill>
                  <a:schemeClr val="dk1"/>
                </a:solidFill>
                <a:latin typeface="Space Grotesk"/>
                <a:ea typeface="Space Grotesk"/>
              </a:rPr>
              <a:t>01</a:t>
            </a:r>
            <a:endParaRPr lang="fr-FR" sz="5400" b="0" strike="noStrike" spc="-1">
              <a:solidFill>
                <a:schemeClr val="dk1"/>
              </a:solidFill>
              <a:latin typeface="Arial"/>
            </a:endParaRPr>
          </a:p>
        </p:txBody>
      </p:sp>
      <p:pic>
        <p:nvPicPr>
          <p:cNvPr id="1026" name="Picture 2">
            <a:extLst>
              <a:ext uri="{FF2B5EF4-FFF2-40B4-BE49-F238E27FC236}">
                <a16:creationId xmlns:a16="http://schemas.microsoft.com/office/drawing/2014/main" id="{B5FBA241-CFFB-8FDF-2078-1016BD7148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78777" y="397882"/>
            <a:ext cx="5339245" cy="355949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PlaceHolder 1"/>
          <p:cNvSpPr>
            <a:spLocks noGrp="1"/>
          </p:cNvSpPr>
          <p:nvPr>
            <p:ph idx="4294967295"/>
          </p:nvPr>
        </p:nvSpPr>
        <p:spPr>
          <a:xfrm>
            <a:off x="0" y="2276475"/>
            <a:ext cx="4581525" cy="189547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Inter"/>
                <a:ea typeface="Inter"/>
              </a:rPr>
              <a:t>The Traffic Congestion Analyzer uses both historical and real-time data patterns to identify bottlenecks in urban traffic flow. By visually representing congestion levels on interactive heatmaps, it enables city planners and traffic managers to quickly assess the severity of traffic conditions and deploy necessary interventions.</a:t>
            </a:r>
            <a:endParaRPr lang="fr-FR" sz="1400" b="0" strike="noStrike" spc="-1">
              <a:solidFill>
                <a:srgbClr val="000000"/>
              </a:solidFill>
              <a:latin typeface="Arial"/>
            </a:endParaRPr>
          </a:p>
        </p:txBody>
      </p:sp>
      <p:sp>
        <p:nvSpPr>
          <p:cNvPr id="182" name="PlaceHolder 2"/>
          <p:cNvSpPr>
            <a:spLocks noGrp="1"/>
          </p:cNvSpPr>
          <p:nvPr>
            <p:ph type="title" idx="4294967295"/>
          </p:nvPr>
        </p:nvSpPr>
        <p:spPr>
          <a:xfrm>
            <a:off x="0" y="152400"/>
            <a:ext cx="4581525" cy="13811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Space Grotesk"/>
                <a:ea typeface="Space Grotesk"/>
              </a:rPr>
              <a:t>Traffic Congestion Analyzer</a:t>
            </a:r>
            <a:endParaRPr lang="fr-FR" sz="2600" b="0" strike="noStrike" spc="-1">
              <a:solidFill>
                <a:schemeClr val="dk1"/>
              </a:solidFill>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PlaceHolder 1"/>
          <p:cNvSpPr>
            <a:spLocks noGrp="1"/>
          </p:cNvSpPr>
          <p:nvPr>
            <p:ph type="title" idx="4294967295"/>
          </p:nvPr>
        </p:nvSpPr>
        <p:spPr>
          <a:xfrm>
            <a:off x="0" y="981075"/>
            <a:ext cx="4572000" cy="1571625"/>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500" b="0" strike="noStrike" spc="-1" dirty="0">
                <a:solidFill>
                  <a:schemeClr val="dk1"/>
                </a:solidFill>
                <a:latin typeface="Space Grotesk"/>
                <a:ea typeface="Space Grotesk"/>
              </a:rPr>
              <a:t>Traffic Signal Recommendation Agent</a:t>
            </a:r>
            <a:endParaRPr lang="fr-FR" sz="4500" b="0" strike="noStrike" spc="-1" dirty="0">
              <a:solidFill>
                <a:schemeClr val="dk1"/>
              </a:solidFill>
              <a:latin typeface="Arial"/>
            </a:endParaRPr>
          </a:p>
        </p:txBody>
      </p:sp>
      <p:sp>
        <p:nvSpPr>
          <p:cNvPr id="184" name="PlaceHolder 2"/>
          <p:cNvSpPr>
            <a:spLocks noGrp="1"/>
          </p:cNvSpPr>
          <p:nvPr>
            <p:ph idx="4294967295"/>
          </p:nvPr>
        </p:nvSpPr>
        <p:spPr>
          <a:xfrm>
            <a:off x="4467225" y="657225"/>
            <a:ext cx="4676775" cy="22193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Inter"/>
                <a:ea typeface="Inter"/>
              </a:rPr>
              <a:t>This agent intelligently determines the optimal signal colors (Red, Yellow, Green) for traffic lights at various intersections. It utilizes real-time data inputs such as vehicle density, accidents, and road obstacles to make informed decisions that improve traffic flow and reduce waiting times for drivers.</a:t>
            </a:r>
            <a:endParaRPr lang="fr-FR" sz="1200" b="0" strike="noStrike" spc="-1" dirty="0">
              <a:solidFill>
                <a:srgbClr val="000000"/>
              </a:solidFill>
              <a:latin typeface="Arial"/>
            </a:endParaRPr>
          </a:p>
        </p:txBody>
      </p:sp>
      <p:pic>
        <p:nvPicPr>
          <p:cNvPr id="3074" name="Picture 2">
            <a:extLst>
              <a:ext uri="{FF2B5EF4-FFF2-40B4-BE49-F238E27FC236}">
                <a16:creationId xmlns:a16="http://schemas.microsoft.com/office/drawing/2014/main" id="{44B0E3BE-7E30-7C13-8E60-2F2E7EBAB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2561" y="1847789"/>
            <a:ext cx="1830878" cy="27463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PlaceHolder 1"/>
          <p:cNvSpPr>
            <a:spLocks noGrp="1"/>
          </p:cNvSpPr>
          <p:nvPr>
            <p:ph type="title" idx="4294967295"/>
          </p:nvPr>
        </p:nvSpPr>
        <p:spPr>
          <a:xfrm>
            <a:off x="0" y="981075"/>
            <a:ext cx="3552825" cy="1571625"/>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500" b="0" strike="noStrike" spc="-1">
                <a:solidFill>
                  <a:schemeClr val="dk1"/>
                </a:solidFill>
                <a:latin typeface="Space Grotesk"/>
                <a:ea typeface="Space Grotesk"/>
              </a:rPr>
              <a:t>Rush Hour Classifier Agent</a:t>
            </a:r>
            <a:endParaRPr lang="fr-FR" sz="4500" b="0" strike="noStrike" spc="-1">
              <a:solidFill>
                <a:schemeClr val="dk1"/>
              </a:solidFill>
              <a:latin typeface="Arial"/>
            </a:endParaRPr>
          </a:p>
        </p:txBody>
      </p:sp>
      <p:sp>
        <p:nvSpPr>
          <p:cNvPr id="186" name="PlaceHolder 2"/>
          <p:cNvSpPr>
            <a:spLocks noGrp="1"/>
          </p:cNvSpPr>
          <p:nvPr>
            <p:ph idx="4294967295"/>
          </p:nvPr>
        </p:nvSpPr>
        <p:spPr>
          <a:xfrm>
            <a:off x="4025437" y="389455"/>
            <a:ext cx="4676775" cy="22193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Inter"/>
                <a:ea typeface="Inter"/>
              </a:rPr>
              <a:t>The Rush Hour Classifier Agent employs vehicle flow statistics to categorize time blocks into classifications such as Rush Hour, Moderate, Light, or Abnormal. By understanding these patterns, traffic management systems can better allocate resources and implement strategies that alleviate congestion during peak times.</a:t>
            </a:r>
            <a:endParaRPr lang="fr-FR" sz="1200" b="0" strike="noStrike" spc="-1" dirty="0">
              <a:solidFill>
                <a:srgbClr val="000000"/>
              </a:solidFill>
              <a:latin typeface="Arial"/>
            </a:endParaRPr>
          </a:p>
        </p:txBody>
      </p:sp>
      <p:pic>
        <p:nvPicPr>
          <p:cNvPr id="2" name="Picture 4" descr="Generated image">
            <a:extLst>
              <a:ext uri="{FF2B5EF4-FFF2-40B4-BE49-F238E27FC236}">
                <a16:creationId xmlns:a16="http://schemas.microsoft.com/office/drawing/2014/main" id="{F6B15678-9348-86A0-815C-F051661E37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50814" y="1766887"/>
            <a:ext cx="2095928" cy="31438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PlaceHolder 2"/>
          <p:cNvSpPr>
            <a:spLocks noGrp="1"/>
          </p:cNvSpPr>
          <p:nvPr>
            <p:ph type="title" idx="4294967295"/>
          </p:nvPr>
        </p:nvSpPr>
        <p:spPr>
          <a:xfrm>
            <a:off x="0" y="3067050"/>
            <a:ext cx="6248400" cy="184785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5400" b="0" strike="noStrike" spc="-1">
                <a:solidFill>
                  <a:schemeClr val="dk1"/>
                </a:solidFill>
                <a:latin typeface="Space Grotesk"/>
                <a:ea typeface="Space Grotesk"/>
              </a:rPr>
              <a:t>Traffic Optimization</a:t>
            </a:r>
            <a:endParaRPr lang="fr-FR" sz="5400" b="0" strike="noStrike" spc="-1">
              <a:solidFill>
                <a:schemeClr val="dk1"/>
              </a:solidFill>
              <a:latin typeface="Arial"/>
            </a:endParaRPr>
          </a:p>
        </p:txBody>
      </p:sp>
      <p:sp>
        <p:nvSpPr>
          <p:cNvPr id="189" name="PlaceHolder 3"/>
          <p:cNvSpPr>
            <a:spLocks noGrp="1"/>
          </p:cNvSpPr>
          <p:nvPr>
            <p:ph type="title" idx="4294967295"/>
          </p:nvPr>
        </p:nvSpPr>
        <p:spPr>
          <a:xfrm>
            <a:off x="0" y="2047875"/>
            <a:ext cx="1295400" cy="1019175"/>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 sz="5400" b="0" strike="noStrike" spc="-1">
                <a:solidFill>
                  <a:schemeClr val="dk1"/>
                </a:solidFill>
                <a:latin typeface="Space Grotesk"/>
                <a:ea typeface="Space Grotesk"/>
              </a:rPr>
              <a:t>02</a:t>
            </a:r>
            <a:endParaRPr lang="fr-FR" sz="5400" b="0" strike="noStrike" spc="-1">
              <a:solidFill>
                <a:schemeClr val="dk1"/>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PlaceHolder 1"/>
          <p:cNvSpPr>
            <a:spLocks noGrp="1"/>
          </p:cNvSpPr>
          <p:nvPr>
            <p:ph type="title" idx="4294967295"/>
          </p:nvPr>
        </p:nvSpPr>
        <p:spPr>
          <a:xfrm>
            <a:off x="0" y="981075"/>
            <a:ext cx="3552825" cy="1571625"/>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500" b="0" strike="noStrike" spc="-1">
                <a:solidFill>
                  <a:schemeClr val="dk1"/>
                </a:solidFill>
                <a:latin typeface="Space Grotesk"/>
                <a:ea typeface="Space Grotesk"/>
              </a:rPr>
              <a:t>Alternative Route Recommendation Agent</a:t>
            </a:r>
            <a:endParaRPr lang="fr-FR" sz="4500" b="0" strike="noStrike" spc="-1">
              <a:solidFill>
                <a:schemeClr val="dk1"/>
              </a:solidFill>
              <a:latin typeface="Arial"/>
            </a:endParaRPr>
          </a:p>
        </p:txBody>
      </p:sp>
      <p:sp>
        <p:nvSpPr>
          <p:cNvPr id="191" name="PlaceHolder 2"/>
          <p:cNvSpPr>
            <a:spLocks noGrp="1"/>
          </p:cNvSpPr>
          <p:nvPr>
            <p:ph idx="4294967295"/>
          </p:nvPr>
        </p:nvSpPr>
        <p:spPr>
          <a:xfrm>
            <a:off x="3948112" y="352425"/>
            <a:ext cx="4676775" cy="22193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Inter"/>
                <a:ea typeface="Inter"/>
              </a:rPr>
              <a:t>This agent analyzes contextual data, including current congestion levels, roadblocks, and travel time savings to suggest alternate routes for drivers. By promoting smarter travel decisions, it helps minimize delays and enhance the overall traffic experience.</a:t>
            </a:r>
            <a:endParaRPr lang="fr-FR" sz="1200" b="0" strike="noStrike" spc="-1" dirty="0">
              <a:solidFill>
                <a:srgbClr val="000000"/>
              </a:solidFill>
              <a:latin typeface="Arial"/>
            </a:endParaRPr>
          </a:p>
        </p:txBody>
      </p:sp>
      <p:pic>
        <p:nvPicPr>
          <p:cNvPr id="5122" name="Picture 2" descr="Generated image">
            <a:extLst>
              <a:ext uri="{FF2B5EF4-FFF2-40B4-BE49-F238E27FC236}">
                <a16:creationId xmlns:a16="http://schemas.microsoft.com/office/drawing/2014/main" id="{0A162655-C138-3FB5-7A91-251321558B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64862" y="1462087"/>
            <a:ext cx="2043273" cy="306491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PlaceHolder 1"/>
          <p:cNvSpPr>
            <a:spLocks noGrp="1"/>
          </p:cNvSpPr>
          <p:nvPr>
            <p:ph idx="4294967295"/>
          </p:nvPr>
        </p:nvSpPr>
        <p:spPr>
          <a:xfrm>
            <a:off x="0" y="2276475"/>
            <a:ext cx="4581525" cy="189547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a:solidFill>
                  <a:schemeClr val="dk1"/>
                </a:solidFill>
                <a:latin typeface="Inter"/>
                <a:ea typeface="Inter"/>
              </a:rPr>
              <a:t>The Dynamic Toll Adjuster Agent adjusts toll prices on certain routes in real-time based on various factors, including congestion levels and accident frequency. This system not only balances road usage and revenue generation but also encourages drivers to choose less congested paths.</a:t>
            </a:r>
            <a:endParaRPr lang="fr-FR" sz="1400" b="0" strike="noStrike" spc="-1">
              <a:solidFill>
                <a:srgbClr val="000000"/>
              </a:solidFill>
              <a:latin typeface="Arial"/>
            </a:endParaRPr>
          </a:p>
        </p:txBody>
      </p:sp>
      <p:sp>
        <p:nvSpPr>
          <p:cNvPr id="194" name="PlaceHolder 2"/>
          <p:cNvSpPr>
            <a:spLocks noGrp="1"/>
          </p:cNvSpPr>
          <p:nvPr>
            <p:ph type="title" idx="4294967295"/>
          </p:nvPr>
        </p:nvSpPr>
        <p:spPr>
          <a:xfrm>
            <a:off x="0" y="152400"/>
            <a:ext cx="4581525" cy="1381125"/>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Space Grotesk"/>
                <a:ea typeface="Space Grotesk"/>
              </a:rPr>
              <a:t>Dynamic Toll Adjuster Agent</a:t>
            </a:r>
            <a:endParaRPr lang="fr-FR" sz="2600" b="0" strike="noStrike" spc="-1">
              <a:solidFill>
                <a:schemeClr val="dk1"/>
              </a:solidFill>
              <a:latin typeface="Arial"/>
            </a:endParaRPr>
          </a:p>
        </p:txBody>
      </p:sp>
      <p:pic>
        <p:nvPicPr>
          <p:cNvPr id="193" name="Google Shape;272;p32"/>
          <p:cNvPicPr/>
          <p:nvPr/>
        </p:nvPicPr>
        <p:blipFill>
          <a:blip r:embed="rId2"/>
          <a:srcRect t="5581" b="5581"/>
          <a:stretch/>
        </p:blipFill>
        <p:spPr>
          <a:xfrm>
            <a:off x="5056560" y="0"/>
            <a:ext cx="3858480" cy="5143320"/>
          </a:xfrm>
          <a:prstGeom prst="rect">
            <a:avLst/>
          </a:prstGeom>
          <a:ln w="0">
            <a:noFill/>
          </a:ln>
        </p:spPr>
      </p:pic>
    </p:spTree>
  </p:cSld>
  <p:clrMapOvr>
    <a:masterClrMapping/>
  </p:clrMapOvr>
</p:sld>
</file>

<file path=ppt/theme/theme1.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Blue Simple Theme by Slidesgo">
  <a:themeElements>
    <a:clrScheme name="Simple Light">
      <a:dk1>
        <a:srgbClr val="000000"/>
      </a:dk1>
      <a:lt1>
        <a:srgbClr val="68C1EC"/>
      </a:lt1>
      <a:dk2>
        <a:srgbClr val="75D9F2"/>
      </a:dk2>
      <a:lt2>
        <a:srgbClr val="389BE4"/>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TotalTime>
  <Words>402</Words>
  <Application>Microsoft Macintosh PowerPoint</Application>
  <PresentationFormat>On-screen Show (16:9)</PresentationFormat>
  <Paragraphs>26</Paragraphs>
  <Slides>12</Slides>
  <Notes>0</Notes>
  <HiddenSlides>0</HiddenSlides>
  <MMClips>0</MMClips>
  <ScaleCrop>false</ScaleCrop>
  <HeadingPairs>
    <vt:vector size="6" baseType="variant">
      <vt:variant>
        <vt:lpstr>Fonts Used</vt:lpstr>
      </vt:variant>
      <vt:variant>
        <vt:i4>10</vt:i4>
      </vt:variant>
      <vt:variant>
        <vt:lpstr>Theme</vt:lpstr>
      </vt:variant>
      <vt:variant>
        <vt:i4>22</vt:i4>
      </vt:variant>
      <vt:variant>
        <vt:lpstr>Slide Titles</vt:lpstr>
      </vt:variant>
      <vt:variant>
        <vt:i4>12</vt:i4>
      </vt:variant>
    </vt:vector>
  </HeadingPairs>
  <TitlesOfParts>
    <vt:vector size="44" baseType="lpstr">
      <vt:lpstr>Aptos</vt:lpstr>
      <vt:lpstr>Aptos Display</vt:lpstr>
      <vt:lpstr>Arial</vt:lpstr>
      <vt:lpstr>Calibri</vt:lpstr>
      <vt:lpstr>Calibri Light</vt:lpstr>
      <vt:lpstr>Inter</vt:lpstr>
      <vt:lpstr>OpenSymbol</vt:lpstr>
      <vt:lpstr>Space Grotesk</vt:lpstr>
      <vt:lpstr>Symbol</vt:lpstr>
      <vt:lpstr>Wingdings</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Blue Simple Theme by Slidesgo</vt:lpstr>
      <vt:lpstr>Slidesgo Final Pages</vt:lpstr>
      <vt:lpstr>Office 2013 - 2022 Theme</vt:lpstr>
      <vt:lpstr>Office Theme</vt:lpstr>
      <vt:lpstr>TrafAIQ</vt:lpstr>
      <vt:lpstr>Introduction</vt:lpstr>
      <vt:lpstr>Multi-Agent Capabilities</vt:lpstr>
      <vt:lpstr>Traffic Congestion Analyzer</vt:lpstr>
      <vt:lpstr>Traffic Signal Recommendation Agent</vt:lpstr>
      <vt:lpstr>Rush Hour Classifier Agent</vt:lpstr>
      <vt:lpstr>Traffic Optimization</vt:lpstr>
      <vt:lpstr>Alternative Route Recommendation Agent</vt:lpstr>
      <vt:lpstr>Dynamic Toll Adjuster Agent</vt:lpstr>
      <vt:lpstr>Real-time Analysis and Insights</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Isaac Premkumar</cp:lastModifiedBy>
  <cp:revision>1</cp:revision>
  <dcterms:modified xsi:type="dcterms:W3CDTF">2025-04-05T19:56:22Z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2025-04-05T19:41:34Z</dcterms:created>
  <dc:creator>Unknown Creator</dc:creator>
  <dc:description/>
  <dc:language>en-US</dc:language>
  <cp:lastModifiedBy>Unknown Creator</cp:lastModifiedBy>
  <dcterms:modified xsi:type="dcterms:W3CDTF">2025-04-05T19:41:34Z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